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72" r:id="rId2"/>
    <p:sldId id="373" r:id="rId3"/>
    <p:sldId id="374" r:id="rId4"/>
    <p:sldId id="375" r:id="rId5"/>
    <p:sldId id="376" r:id="rId6"/>
    <p:sldId id="377" r:id="rId7"/>
    <p:sldId id="378" r:id="rId8"/>
    <p:sldId id="379" r:id="rId9"/>
    <p:sldId id="380" r:id="rId10"/>
    <p:sldId id="381" r:id="rId11"/>
    <p:sldId id="382" r:id="rId12"/>
    <p:sldId id="383" r:id="rId13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00FF"/>
    <a:srgbClr val="0000CC"/>
    <a:srgbClr val="EC2095"/>
    <a:srgbClr val="FF99FF"/>
    <a:srgbClr val="FFFFFF"/>
    <a:srgbClr val="FF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53" autoAdjust="0"/>
  </p:normalViewPr>
  <p:slideViewPr>
    <p:cSldViewPr showGuides="1">
      <p:cViewPr varScale="1">
        <p:scale>
          <a:sx n="138" d="100"/>
          <a:sy n="138" d="100"/>
        </p:scale>
        <p:origin x="83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1AA009A-1934-431F-957E-FADBD2FEF089}" type="datetimeFigureOut">
              <a:rPr lang="en-US"/>
              <a:pPr>
                <a:defRPr/>
              </a:pPr>
              <a:t>4/24/2022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BA6C7D5-893E-4103-BBC0-BEF252B317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423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2C803F-5BED-401E-AA91-C8CB90041C8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48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57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6057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765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83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 descr="C:\Users\200569\Desktop\Sceic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>
            <a:fillRect/>
          </a:stretch>
        </p:blipFill>
        <p:spPr bwMode="auto">
          <a:xfrm>
            <a:off x="-6350" y="0"/>
            <a:ext cx="9150350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Title 7"/>
          <p:cNvSpPr txBox="1">
            <a:spLocks/>
          </p:cNvSpPr>
          <p:nvPr/>
        </p:nvSpPr>
        <p:spPr bwMode="auto">
          <a:xfrm>
            <a:off x="695325" y="2514600"/>
            <a:ext cx="5476875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3600" b="1">
                <a:solidFill>
                  <a:srgbClr val="034EA2"/>
                </a:solidFill>
                <a:latin typeface="Bookman Old Style" pitchFamily="18" charset="0"/>
              </a:rPr>
              <a:t>How do Organisms</a:t>
            </a:r>
          </a:p>
          <a:p>
            <a:pPr eaLnBrk="1" hangingPunct="1"/>
            <a:r>
              <a:rPr lang="en-US" altLang="en-US" sz="3600" b="1">
                <a:solidFill>
                  <a:srgbClr val="034EA2"/>
                </a:solidFill>
                <a:latin typeface="Bookman Old Style" pitchFamily="18" charset="0"/>
              </a:rPr>
              <a:t>Reproduce?</a:t>
            </a:r>
          </a:p>
        </p:txBody>
      </p:sp>
      <p:sp>
        <p:nvSpPr>
          <p:cNvPr id="118788" name="Rectangle 3"/>
          <p:cNvSpPr>
            <a:spLocks noChangeArrowheads="1"/>
          </p:cNvSpPr>
          <p:nvPr/>
        </p:nvSpPr>
        <p:spPr bwMode="auto">
          <a:xfrm>
            <a:off x="815975" y="3140075"/>
            <a:ext cx="4746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rgbClr val="FF6600"/>
                </a:solidFill>
                <a:latin typeface="Bookman Old Style" pitchFamily="18" charset="0"/>
              </a:rPr>
              <a:t>Development and child birth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4"/>
          <a:stretch>
            <a:fillRect/>
          </a:stretch>
        </p:blipFill>
        <p:spPr bwMode="auto">
          <a:xfrm>
            <a:off x="561975" y="1416050"/>
            <a:ext cx="571817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4825" y="244475"/>
            <a:ext cx="40957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EC2095"/>
                </a:solidFill>
                <a:latin typeface="Bookman Old Style" pitchFamily="18" charset="0"/>
                <a:cs typeface="+mn-cs"/>
              </a:rPr>
              <a:t>Female Reproductive System</a:t>
            </a:r>
          </a:p>
        </p:txBody>
      </p:sp>
      <p:sp>
        <p:nvSpPr>
          <p:cNvPr id="3" name="Rectangle 2"/>
          <p:cNvSpPr/>
          <p:nvPr/>
        </p:nvSpPr>
        <p:spPr>
          <a:xfrm>
            <a:off x="505264" y="738458"/>
            <a:ext cx="8181536" cy="646331"/>
          </a:xfrm>
          <a:prstGeom prst="rect">
            <a:avLst/>
          </a:prstGeom>
          <a:gradFill flip="none" rotWithShape="1">
            <a:gsLst>
              <a:gs pos="72000">
                <a:srgbClr val="FFDC78"/>
              </a:gs>
              <a:gs pos="25000">
                <a:srgbClr val="FFD149"/>
              </a:gs>
              <a:gs pos="0">
                <a:srgbClr val="FFC000"/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en-US" b="1" dirty="0">
                <a:solidFill>
                  <a:srgbClr val="007E39"/>
                </a:solidFill>
                <a:latin typeface="Bookman Old Style" pitchFamily="18" charset="0"/>
              </a:rPr>
              <a:t>The development of the child inside the mother’s body takes </a:t>
            </a:r>
            <a:r>
              <a:rPr lang="en-US" altLang="en-US" b="1" i="1" dirty="0">
                <a:solidFill>
                  <a:srgbClr val="CC00FF"/>
                </a:solidFill>
                <a:latin typeface="Bookman Old Style" pitchFamily="18" charset="0"/>
              </a:rPr>
              <a:t>approximately nine months</a:t>
            </a:r>
            <a:r>
              <a:rPr lang="en-US" altLang="en-US" b="1" dirty="0">
                <a:solidFill>
                  <a:srgbClr val="007E39"/>
                </a:solidFill>
                <a:latin typeface="Bookman Old Style" pitchFamily="18" charset="0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4825" y="244475"/>
            <a:ext cx="40957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EC2095"/>
                </a:solidFill>
                <a:latin typeface="Bookman Old Style" pitchFamily="18" charset="0"/>
                <a:cs typeface="+mn-cs"/>
              </a:rPr>
              <a:t>Female Reproductive System</a:t>
            </a:r>
          </a:p>
        </p:txBody>
      </p:sp>
      <p:sp>
        <p:nvSpPr>
          <p:cNvPr id="3" name="Rectangle 2"/>
          <p:cNvSpPr/>
          <p:nvPr/>
        </p:nvSpPr>
        <p:spPr>
          <a:xfrm>
            <a:off x="505264" y="738458"/>
            <a:ext cx="8181536" cy="646331"/>
          </a:xfrm>
          <a:prstGeom prst="rect">
            <a:avLst/>
          </a:prstGeom>
          <a:gradFill flip="none" rotWithShape="1">
            <a:gsLst>
              <a:gs pos="72000">
                <a:srgbClr val="FFDC78"/>
              </a:gs>
              <a:gs pos="25000">
                <a:srgbClr val="FFD149"/>
              </a:gs>
              <a:gs pos="0">
                <a:srgbClr val="FFC000"/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en-US" b="1" dirty="0">
                <a:solidFill>
                  <a:srgbClr val="007E39"/>
                </a:solidFill>
                <a:latin typeface="Bookman Old Style" pitchFamily="18" charset="0"/>
              </a:rPr>
              <a:t>The child is born as a result of </a:t>
            </a:r>
            <a:r>
              <a:rPr lang="en-US" altLang="en-US" b="1" i="1" dirty="0">
                <a:solidFill>
                  <a:srgbClr val="CC00FF"/>
                </a:solidFill>
                <a:latin typeface="Bookman Old Style" pitchFamily="18" charset="0"/>
              </a:rPr>
              <a:t>rhythmic contractions of the muscles in the uterus</a:t>
            </a:r>
            <a:r>
              <a:rPr lang="en-US" altLang="en-US" b="1" dirty="0">
                <a:solidFill>
                  <a:srgbClr val="007E39"/>
                </a:solidFill>
                <a:latin typeface="Bookman Old Style" pitchFamily="18" charset="0"/>
              </a:rPr>
              <a:t>.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504825" y="1581150"/>
            <a:ext cx="3381375" cy="2438400"/>
            <a:chOff x="505264" y="1581150"/>
            <a:chExt cx="3380936" cy="2438400"/>
          </a:xfrm>
        </p:grpSpPr>
        <p:pic>
          <p:nvPicPr>
            <p:cNvPr id="129031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581150"/>
              <a:ext cx="3048000" cy="228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05264" y="3486150"/>
              <a:ext cx="3380936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0" y="2187029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437253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428750"/>
            <a:ext cx="4519613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04825" y="244475"/>
            <a:ext cx="40957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EC2095"/>
                </a:solidFill>
                <a:latin typeface="Bookman Old Style" pitchFamily="18" charset="0"/>
                <a:cs typeface="+mn-cs"/>
              </a:rPr>
              <a:t>Female Reproductive System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5264" y="738458"/>
            <a:ext cx="7190936" cy="646331"/>
          </a:xfrm>
          <a:prstGeom prst="rect">
            <a:avLst/>
          </a:prstGeom>
          <a:gradFill flip="none" rotWithShape="1">
            <a:gsLst>
              <a:gs pos="72000">
                <a:srgbClr val="FFDC78"/>
              </a:gs>
              <a:gs pos="25000">
                <a:srgbClr val="FFD149"/>
              </a:gs>
              <a:gs pos="0">
                <a:srgbClr val="FFC000"/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en-US" b="1" dirty="0">
                <a:solidFill>
                  <a:srgbClr val="007E39"/>
                </a:solidFill>
                <a:latin typeface="Bookman Old Style" pitchFamily="18" charset="0"/>
              </a:rPr>
              <a:t>We have already studied that the mother’s body is designed to undertake the development of the child.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28750"/>
            <a:ext cx="2854325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04825" y="244475"/>
            <a:ext cx="40957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EC2095"/>
                </a:solidFill>
                <a:latin typeface="Bookman Old Style" pitchFamily="18" charset="0"/>
                <a:cs typeface="+mn-cs"/>
              </a:rPr>
              <a:t>Female Reproductive System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5264" y="738458"/>
            <a:ext cx="7495736" cy="646331"/>
          </a:xfrm>
          <a:prstGeom prst="rect">
            <a:avLst/>
          </a:prstGeom>
          <a:gradFill flip="none" rotWithShape="1">
            <a:gsLst>
              <a:gs pos="72000">
                <a:srgbClr val="FFDC78"/>
              </a:gs>
              <a:gs pos="25000">
                <a:srgbClr val="FFD149"/>
              </a:gs>
              <a:gs pos="0">
                <a:srgbClr val="FFC000"/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en-US" b="1" dirty="0">
                <a:solidFill>
                  <a:srgbClr val="007E39"/>
                </a:solidFill>
                <a:latin typeface="Bookman Old Style" pitchFamily="18" charset="0"/>
              </a:rPr>
              <a:t>Hence the uterus prepares itself every month to receive and nurture the growing embryo.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04825" y="244475"/>
            <a:ext cx="40957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EC2095"/>
                </a:solidFill>
                <a:latin typeface="Bookman Old Style" pitchFamily="18" charset="0"/>
                <a:cs typeface="+mn-cs"/>
              </a:rPr>
              <a:t>Female Reproductive System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5264" y="738458"/>
            <a:ext cx="6886136" cy="646331"/>
          </a:xfrm>
          <a:prstGeom prst="rect">
            <a:avLst/>
          </a:prstGeom>
          <a:gradFill flip="none" rotWithShape="1">
            <a:gsLst>
              <a:gs pos="72000">
                <a:srgbClr val="FFDC78"/>
              </a:gs>
              <a:gs pos="25000">
                <a:srgbClr val="FFD149"/>
              </a:gs>
              <a:gs pos="0">
                <a:srgbClr val="FFC000"/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en-US" b="1" dirty="0">
                <a:solidFill>
                  <a:srgbClr val="007E39"/>
                </a:solidFill>
                <a:latin typeface="Bookman Old Style" pitchFamily="18" charset="0"/>
              </a:rPr>
              <a:t>The lining thickens and is richly supplied with blood to nourish the growing embryo.</a:t>
            </a:r>
          </a:p>
        </p:txBody>
      </p:sp>
      <p:pic>
        <p:nvPicPr>
          <p:cNvPr id="12186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28750"/>
            <a:ext cx="2854325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475" y="1428750"/>
            <a:ext cx="2870200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6858"/>
          <a:stretch/>
        </p:blipFill>
        <p:spPr>
          <a:xfrm>
            <a:off x="3520171" y="2216763"/>
            <a:ext cx="2151722" cy="2555831"/>
          </a:xfrm>
          <a:prstGeom prst="round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755775"/>
            <a:ext cx="2776538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04825" y="244475"/>
            <a:ext cx="40957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EC2095"/>
                </a:solidFill>
                <a:latin typeface="Bookman Old Style" pitchFamily="18" charset="0"/>
                <a:cs typeface="+mn-cs"/>
              </a:rPr>
              <a:t>Female Reproductive System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5264" y="738458"/>
            <a:ext cx="8181536" cy="646331"/>
          </a:xfrm>
          <a:prstGeom prst="rect">
            <a:avLst/>
          </a:prstGeom>
          <a:gradFill flip="none" rotWithShape="1">
            <a:gsLst>
              <a:gs pos="72000">
                <a:srgbClr val="FFDC78"/>
              </a:gs>
              <a:gs pos="25000">
                <a:srgbClr val="FFD149"/>
              </a:gs>
              <a:gs pos="0">
                <a:srgbClr val="FFC000"/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en-US" b="1" dirty="0">
                <a:solidFill>
                  <a:srgbClr val="007E39"/>
                </a:solidFill>
                <a:latin typeface="Bookman Old Style" pitchFamily="18" charset="0"/>
              </a:rPr>
              <a:t>The embryo gets nutrition from the mother’s blood with the help of a special tissue called </a:t>
            </a:r>
            <a:r>
              <a:rPr lang="en-US" altLang="en-US" b="1" i="1" dirty="0">
                <a:solidFill>
                  <a:srgbClr val="CC00FF"/>
                </a:solidFill>
                <a:latin typeface="Bookman Old Style" pitchFamily="18" charset="0"/>
              </a:rPr>
              <a:t>‘placenta’</a:t>
            </a:r>
            <a:r>
              <a:rPr lang="en-US" altLang="en-US" b="1" dirty="0">
                <a:solidFill>
                  <a:srgbClr val="007E39"/>
                </a:solidFill>
                <a:latin typeface="Bookman Old Style" pitchFamily="18" charset="0"/>
              </a:rPr>
              <a:t>.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45482" y="2459831"/>
            <a:ext cx="1516529" cy="340519"/>
            <a:chOff x="6738559" y="4504284"/>
            <a:chExt cx="1516529" cy="340519"/>
          </a:xfrm>
          <a:solidFill>
            <a:srgbClr val="002060"/>
          </a:solidFill>
        </p:grpSpPr>
        <p:cxnSp>
          <p:nvCxnSpPr>
            <p:cNvPr id="6" name="Straight Arrow Connector 5"/>
            <p:cNvCxnSpPr/>
            <p:nvPr/>
          </p:nvCxnSpPr>
          <p:spPr>
            <a:xfrm rot="10800000" flipH="1">
              <a:off x="6738559" y="4674564"/>
              <a:ext cx="718189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stealth"/>
              <a:tailEnd type="none"/>
            </a:ln>
            <a:effectLst>
              <a:glow rad="50800">
                <a:schemeClr val="bg1">
                  <a:alpha val="82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7296392" y="4504284"/>
              <a:ext cx="958696" cy="34051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rgbClr val="FFFF00"/>
                  </a:solidFill>
                  <a:latin typeface="Bookman Old Style" pitchFamily="18" charset="0"/>
                </a:rPr>
                <a:t>Placenta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3657600" y="1477579"/>
            <a:ext cx="5029200" cy="646331"/>
          </a:xfrm>
          <a:prstGeom prst="rect">
            <a:avLst/>
          </a:prstGeom>
          <a:gradFill flip="none" rotWithShape="1">
            <a:gsLst>
              <a:gs pos="72000">
                <a:srgbClr val="FFDC78"/>
              </a:gs>
              <a:gs pos="25000">
                <a:srgbClr val="FFD149"/>
              </a:gs>
              <a:gs pos="0">
                <a:srgbClr val="FFC000"/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en-US" b="1" dirty="0">
                <a:solidFill>
                  <a:srgbClr val="007E39"/>
                </a:solidFill>
                <a:latin typeface="Bookman Old Style" pitchFamily="18" charset="0"/>
              </a:rPr>
              <a:t>This is a disc which is </a:t>
            </a:r>
            <a:r>
              <a:rPr lang="en-US" altLang="en-US" b="1" i="1" dirty="0">
                <a:solidFill>
                  <a:srgbClr val="CC00FF"/>
                </a:solidFill>
                <a:latin typeface="Bookman Old Style" pitchFamily="18" charset="0"/>
              </a:rPr>
              <a:t>embedded </a:t>
            </a:r>
            <a:r>
              <a:rPr lang="en-US" altLang="en-US" b="1" dirty="0">
                <a:solidFill>
                  <a:srgbClr val="007E39"/>
                </a:solidFill>
                <a:latin typeface="Bookman Old Style" pitchFamily="18" charset="0"/>
              </a:rPr>
              <a:t>in the </a:t>
            </a:r>
            <a:r>
              <a:rPr lang="en-US" altLang="en-US" b="1" i="1" dirty="0">
                <a:solidFill>
                  <a:srgbClr val="CC00FF"/>
                </a:solidFill>
                <a:latin typeface="Bookman Old Style" pitchFamily="18" charset="0"/>
              </a:rPr>
              <a:t>uterine wall</a:t>
            </a:r>
            <a:r>
              <a:rPr lang="en-US" altLang="en-US" b="1" dirty="0">
                <a:solidFill>
                  <a:srgbClr val="007E39"/>
                </a:solidFill>
                <a:latin typeface="Bookman Old Style" pitchFamily="18" charset="0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6" r="29184"/>
          <a:stretch>
            <a:fillRect/>
          </a:stretch>
        </p:blipFill>
        <p:spPr bwMode="auto">
          <a:xfrm>
            <a:off x="533400" y="1200150"/>
            <a:ext cx="4138613" cy="375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4825" y="244475"/>
            <a:ext cx="40957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EC2095"/>
                </a:solidFill>
                <a:latin typeface="Bookman Old Style" pitchFamily="18" charset="0"/>
                <a:cs typeface="+mn-cs"/>
              </a:rPr>
              <a:t>Female Reproductive System</a:t>
            </a:r>
          </a:p>
        </p:txBody>
      </p:sp>
      <p:sp>
        <p:nvSpPr>
          <p:cNvPr id="3" name="Rectangle 2"/>
          <p:cNvSpPr/>
          <p:nvPr/>
        </p:nvSpPr>
        <p:spPr>
          <a:xfrm>
            <a:off x="505264" y="738458"/>
            <a:ext cx="8181536" cy="369332"/>
          </a:xfrm>
          <a:prstGeom prst="rect">
            <a:avLst/>
          </a:prstGeom>
          <a:gradFill flip="none" rotWithShape="1">
            <a:gsLst>
              <a:gs pos="72000">
                <a:srgbClr val="FFDC78"/>
              </a:gs>
              <a:gs pos="25000">
                <a:srgbClr val="FFD149"/>
              </a:gs>
              <a:gs pos="0">
                <a:srgbClr val="FFC000"/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en-US" b="1" dirty="0">
                <a:solidFill>
                  <a:srgbClr val="007E39"/>
                </a:solidFill>
                <a:latin typeface="Bookman Old Style" pitchFamily="18" charset="0"/>
              </a:rPr>
              <a:t>Placenta contains </a:t>
            </a:r>
            <a:r>
              <a:rPr lang="en-US" altLang="en-US" b="1" i="1" dirty="0">
                <a:solidFill>
                  <a:srgbClr val="CC00FF"/>
                </a:solidFill>
                <a:latin typeface="Bookman Old Style" pitchFamily="18" charset="0"/>
              </a:rPr>
              <a:t>villi</a:t>
            </a:r>
            <a:r>
              <a:rPr lang="en-US" altLang="en-US" b="1" dirty="0">
                <a:solidFill>
                  <a:srgbClr val="007E39"/>
                </a:solidFill>
                <a:latin typeface="Bookman Old Style" pitchFamily="18" charset="0"/>
              </a:rPr>
              <a:t> on the </a:t>
            </a:r>
            <a:r>
              <a:rPr lang="en-US" altLang="en-US" b="1" i="1" dirty="0">
                <a:solidFill>
                  <a:srgbClr val="CC00FF"/>
                </a:solidFill>
                <a:latin typeface="Bookman Old Style" pitchFamily="18" charset="0"/>
              </a:rPr>
              <a:t>embryo’s</a:t>
            </a:r>
            <a:r>
              <a:rPr lang="en-US" altLang="en-US" b="1" dirty="0">
                <a:solidFill>
                  <a:srgbClr val="007E39"/>
                </a:solidFill>
                <a:latin typeface="Bookman Old Style" pitchFamily="18" charset="0"/>
              </a:rPr>
              <a:t> </a:t>
            </a:r>
            <a:r>
              <a:rPr lang="en-US" altLang="en-US" b="1" i="1" dirty="0">
                <a:solidFill>
                  <a:srgbClr val="CC00FF"/>
                </a:solidFill>
                <a:latin typeface="Bookman Old Style" pitchFamily="18" charset="0"/>
              </a:rPr>
              <a:t>side</a:t>
            </a:r>
            <a:r>
              <a:rPr lang="en-US" altLang="en-US" b="1" dirty="0">
                <a:solidFill>
                  <a:srgbClr val="007E39"/>
                </a:solidFill>
                <a:latin typeface="Bookman Old Style" pitchFamily="18" charset="0"/>
              </a:rPr>
              <a:t> of the tissue.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810000" y="1276350"/>
            <a:ext cx="558330" cy="717049"/>
            <a:chOff x="7819556" y="4504284"/>
            <a:chExt cx="558330" cy="717049"/>
          </a:xfrm>
          <a:solidFill>
            <a:srgbClr val="002060"/>
          </a:solidFill>
        </p:grpSpPr>
        <p:cxnSp>
          <p:nvCxnSpPr>
            <p:cNvPr id="7" name="Straight Arrow Connector 6"/>
            <p:cNvCxnSpPr/>
            <p:nvPr/>
          </p:nvCxnSpPr>
          <p:spPr>
            <a:xfrm flipV="1">
              <a:off x="8098721" y="4844803"/>
              <a:ext cx="0" cy="37653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stealth"/>
              <a:tailEnd type="none"/>
            </a:ln>
            <a:effectLst>
              <a:glow rad="50800">
                <a:schemeClr val="bg1">
                  <a:alpha val="82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>
            <a:xfrm>
              <a:off x="7819556" y="4504284"/>
              <a:ext cx="558330" cy="34051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rgbClr val="FFFF00"/>
                  </a:solidFill>
                  <a:latin typeface="Bookman Old Style" pitchFamily="18" charset="0"/>
                </a:rPr>
                <a:t>Villi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845482" y="2368199"/>
            <a:ext cx="1516529" cy="340519"/>
            <a:chOff x="6738559" y="4504284"/>
            <a:chExt cx="1516529" cy="340519"/>
          </a:xfrm>
          <a:solidFill>
            <a:srgbClr val="002060"/>
          </a:solidFill>
        </p:grpSpPr>
        <p:cxnSp>
          <p:nvCxnSpPr>
            <p:cNvPr id="19" name="Straight Arrow Connector 18"/>
            <p:cNvCxnSpPr/>
            <p:nvPr/>
          </p:nvCxnSpPr>
          <p:spPr>
            <a:xfrm rot="10800000" flipH="1">
              <a:off x="6738559" y="4674564"/>
              <a:ext cx="718189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stealth"/>
              <a:tailEnd type="none"/>
            </a:ln>
            <a:effectLst>
              <a:glow rad="50800">
                <a:schemeClr val="bg1">
                  <a:alpha val="82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7296392" y="4504284"/>
              <a:ext cx="958696" cy="34051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rgbClr val="FFFF00"/>
                  </a:solidFill>
                  <a:latin typeface="Bookman Old Style" pitchFamily="18" charset="0"/>
                </a:rPr>
                <a:t>Placenta</a:t>
              </a:r>
            </a:p>
          </p:txBody>
        </p:sp>
      </p:grp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04800" y="1084551"/>
            <a:ext cx="2490149" cy="360867"/>
          </a:xfrm>
          <a:prstGeom prst="wedgeRoundRectCallout">
            <a:avLst>
              <a:gd name="adj1" fmla="val 60116"/>
              <a:gd name="adj2" fmla="val -53685"/>
              <a:gd name="adj3" fmla="val 16667"/>
            </a:avLst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latin typeface="Bookman Old Style" panose="02050604050505020204" pitchFamily="18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>
              <a:defRPr/>
            </a:pPr>
            <a:r>
              <a:rPr lang="en-US" sz="1600" dirty="0" smtClean="0"/>
              <a:t>Finger-like projections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4825" y="244475"/>
            <a:ext cx="40957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EC2095"/>
                </a:solidFill>
                <a:latin typeface="Bookman Old Style" pitchFamily="18" charset="0"/>
                <a:cs typeface="+mn-cs"/>
              </a:rPr>
              <a:t>Female Reproductive System</a:t>
            </a:r>
          </a:p>
        </p:txBody>
      </p:sp>
      <p:sp>
        <p:nvSpPr>
          <p:cNvPr id="3" name="Rectangle 2"/>
          <p:cNvSpPr/>
          <p:nvPr/>
        </p:nvSpPr>
        <p:spPr>
          <a:xfrm>
            <a:off x="505264" y="738458"/>
            <a:ext cx="8181536" cy="923330"/>
          </a:xfrm>
          <a:prstGeom prst="rect">
            <a:avLst/>
          </a:prstGeom>
          <a:gradFill flip="none" rotWithShape="1">
            <a:gsLst>
              <a:gs pos="72000">
                <a:srgbClr val="FFDC78"/>
              </a:gs>
              <a:gs pos="25000">
                <a:srgbClr val="FFD149"/>
              </a:gs>
              <a:gs pos="0">
                <a:srgbClr val="FFC000"/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en-US" b="1" dirty="0">
                <a:solidFill>
                  <a:srgbClr val="007E39"/>
                </a:solidFill>
                <a:latin typeface="Bookman Old Style" pitchFamily="18" charset="0"/>
              </a:rPr>
              <a:t>On the </a:t>
            </a:r>
            <a:r>
              <a:rPr lang="en-US" altLang="en-US" b="1" i="1" dirty="0">
                <a:solidFill>
                  <a:srgbClr val="CC00FF"/>
                </a:solidFill>
                <a:latin typeface="Bookman Old Style" pitchFamily="18" charset="0"/>
              </a:rPr>
              <a:t>mother’s</a:t>
            </a:r>
            <a:r>
              <a:rPr lang="en-US" altLang="en-US" b="1" dirty="0">
                <a:solidFill>
                  <a:srgbClr val="007E39"/>
                </a:solidFill>
                <a:latin typeface="Bookman Old Style" pitchFamily="18" charset="0"/>
              </a:rPr>
              <a:t> </a:t>
            </a:r>
            <a:r>
              <a:rPr lang="en-US" altLang="en-US" b="1" i="1" dirty="0">
                <a:solidFill>
                  <a:srgbClr val="CC00FF"/>
                </a:solidFill>
                <a:latin typeface="Bookman Old Style" pitchFamily="18" charset="0"/>
              </a:rPr>
              <a:t>side</a:t>
            </a:r>
            <a:r>
              <a:rPr lang="en-US" altLang="en-US" b="1" dirty="0">
                <a:solidFill>
                  <a:srgbClr val="007E39"/>
                </a:solidFill>
                <a:latin typeface="Bookman Old Style" pitchFamily="18" charset="0"/>
              </a:rPr>
              <a:t> are </a:t>
            </a:r>
            <a:r>
              <a:rPr lang="en-US" altLang="en-US" b="1" i="1" dirty="0">
                <a:solidFill>
                  <a:srgbClr val="CC00FF"/>
                </a:solidFill>
                <a:latin typeface="Bookman Old Style" pitchFamily="18" charset="0"/>
              </a:rPr>
              <a:t>blood</a:t>
            </a:r>
            <a:r>
              <a:rPr lang="en-US" altLang="en-US" b="1" dirty="0">
                <a:solidFill>
                  <a:srgbClr val="007E39"/>
                </a:solidFill>
                <a:latin typeface="Bookman Old Style" pitchFamily="18" charset="0"/>
              </a:rPr>
              <a:t> </a:t>
            </a:r>
            <a:r>
              <a:rPr lang="en-US" altLang="en-US" b="1" i="1" dirty="0">
                <a:solidFill>
                  <a:srgbClr val="CC00FF"/>
                </a:solidFill>
                <a:latin typeface="Bookman Old Style" pitchFamily="18" charset="0"/>
              </a:rPr>
              <a:t>spaces</a:t>
            </a:r>
            <a:r>
              <a:rPr lang="en-US" altLang="en-US" b="1" dirty="0">
                <a:solidFill>
                  <a:srgbClr val="007E39"/>
                </a:solidFill>
                <a:latin typeface="Bookman Old Style" pitchFamily="18" charset="0"/>
              </a:rPr>
              <a:t>, which surround the villi. </a:t>
            </a:r>
          </a:p>
          <a:p>
            <a:pPr>
              <a:defRPr/>
            </a:pPr>
            <a:r>
              <a:rPr lang="en-US" altLang="en-US" dirty="0">
                <a:solidFill>
                  <a:schemeClr val="tx1"/>
                </a:solidFill>
                <a:latin typeface="Bookman Old Style" pitchFamily="18" charset="0"/>
              </a:rPr>
              <a:t>This provides a large surface area for glucose and oxygen to pass from the mother to the embryo. </a:t>
            </a:r>
          </a:p>
        </p:txBody>
      </p: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608013" y="1820863"/>
            <a:ext cx="3049587" cy="3079750"/>
            <a:chOff x="3764216" y="1820104"/>
            <a:chExt cx="3049818" cy="3080895"/>
          </a:xfrm>
        </p:grpSpPr>
        <p:pic>
          <p:nvPicPr>
            <p:cNvPr id="124935" name="Picture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08" t="6749" r="29385" b="5386"/>
            <a:stretch>
              <a:fillRect/>
            </a:stretch>
          </p:blipFill>
          <p:spPr bwMode="auto">
            <a:xfrm flipH="1">
              <a:off x="4320619" y="1820104"/>
              <a:ext cx="2233467" cy="3080895"/>
            </a:xfrm>
            <a:prstGeom prst="rect">
              <a:avLst/>
            </a:prstGeom>
            <a:solidFill>
              <a:srgbClr val="EC20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Rounded Rectangle 37"/>
            <p:cNvSpPr/>
            <p:nvPr/>
          </p:nvSpPr>
          <p:spPr>
            <a:xfrm>
              <a:off x="3764216" y="2010886"/>
              <a:ext cx="1145092" cy="408623"/>
            </a:xfrm>
            <a:prstGeom prst="roundRect">
              <a:avLst/>
            </a:prstGeom>
            <a:solidFill>
              <a:srgbClr val="EC2095"/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effectLst>
                    <a:glow rad="127000">
                      <a:schemeClr val="bg1">
                        <a:alpha val="91000"/>
                      </a:schemeClr>
                    </a:glow>
                  </a:effectLst>
                  <a:latin typeface="Book Antiqua" panose="02040602050305030304" pitchFamily="18" charset="0"/>
                </a:rPr>
                <a:t>Maternal</a:t>
              </a: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5966717" y="2619474"/>
              <a:ext cx="847317" cy="408623"/>
            </a:xfrm>
            <a:prstGeom prst="roundRect">
              <a:avLst/>
            </a:prstGeom>
            <a:solidFill>
              <a:srgbClr val="EC2095"/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 err="1">
                  <a:effectLst>
                    <a:glow rad="127000">
                      <a:schemeClr val="bg1">
                        <a:alpha val="91000"/>
                      </a:schemeClr>
                    </a:glow>
                  </a:effectLst>
                  <a:latin typeface="Book Antiqua" panose="02040602050305030304" pitchFamily="18" charset="0"/>
                </a:rPr>
                <a:t>Foetal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4825" y="244475"/>
            <a:ext cx="40957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EC2095"/>
                </a:solidFill>
                <a:latin typeface="Bookman Old Style" pitchFamily="18" charset="0"/>
                <a:cs typeface="+mn-cs"/>
              </a:rPr>
              <a:t>Female Reproductive System</a:t>
            </a:r>
          </a:p>
        </p:txBody>
      </p:sp>
      <p:sp>
        <p:nvSpPr>
          <p:cNvPr id="3" name="Rectangle 2"/>
          <p:cNvSpPr/>
          <p:nvPr/>
        </p:nvSpPr>
        <p:spPr>
          <a:xfrm>
            <a:off x="505264" y="738458"/>
            <a:ext cx="8181536" cy="923330"/>
          </a:xfrm>
          <a:prstGeom prst="rect">
            <a:avLst/>
          </a:prstGeom>
          <a:gradFill flip="none" rotWithShape="1">
            <a:gsLst>
              <a:gs pos="72000">
                <a:srgbClr val="FFDC78"/>
              </a:gs>
              <a:gs pos="25000">
                <a:srgbClr val="FFD149"/>
              </a:gs>
              <a:gs pos="0">
                <a:srgbClr val="FFC000"/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en-US" dirty="0">
                <a:solidFill>
                  <a:schemeClr val="tx1"/>
                </a:solidFill>
                <a:latin typeface="Bookman Old Style" pitchFamily="18" charset="0"/>
              </a:rPr>
              <a:t>On the mother’s side are blood spaces, which surround the villi.</a:t>
            </a:r>
            <a:r>
              <a:rPr lang="en-US" altLang="en-US" b="1" dirty="0">
                <a:solidFill>
                  <a:srgbClr val="007E39"/>
                </a:solidFill>
                <a:latin typeface="Bookman Old Style" pitchFamily="18" charset="0"/>
              </a:rPr>
              <a:t> </a:t>
            </a:r>
          </a:p>
          <a:p>
            <a:pPr>
              <a:defRPr/>
            </a:pPr>
            <a:r>
              <a:rPr lang="en-US" altLang="en-US" b="1" dirty="0">
                <a:solidFill>
                  <a:srgbClr val="007E39"/>
                </a:solidFill>
                <a:latin typeface="Bookman Old Style" pitchFamily="18" charset="0"/>
              </a:rPr>
              <a:t>This provides a </a:t>
            </a:r>
            <a:r>
              <a:rPr lang="en-US" altLang="en-US" b="1" i="1" dirty="0">
                <a:solidFill>
                  <a:srgbClr val="CC00FF"/>
                </a:solidFill>
                <a:latin typeface="Bookman Old Style" pitchFamily="18" charset="0"/>
              </a:rPr>
              <a:t>large surface area </a:t>
            </a:r>
            <a:r>
              <a:rPr lang="en-US" altLang="en-US" b="1" dirty="0">
                <a:solidFill>
                  <a:srgbClr val="007E39"/>
                </a:solidFill>
                <a:latin typeface="Bookman Old Style" pitchFamily="18" charset="0"/>
              </a:rPr>
              <a:t>for </a:t>
            </a:r>
            <a:r>
              <a:rPr lang="en-US" altLang="en-US" b="1" i="1" dirty="0">
                <a:solidFill>
                  <a:srgbClr val="CC00FF"/>
                </a:solidFill>
                <a:latin typeface="Bookman Old Style" pitchFamily="18" charset="0"/>
              </a:rPr>
              <a:t>glucose</a:t>
            </a:r>
            <a:r>
              <a:rPr lang="en-US" altLang="en-US" b="1" dirty="0">
                <a:solidFill>
                  <a:srgbClr val="007E39"/>
                </a:solidFill>
                <a:latin typeface="Bookman Old Style" pitchFamily="18" charset="0"/>
              </a:rPr>
              <a:t> and </a:t>
            </a:r>
            <a:r>
              <a:rPr lang="en-US" altLang="en-US" b="1" i="1" dirty="0">
                <a:solidFill>
                  <a:srgbClr val="CC00FF"/>
                </a:solidFill>
                <a:latin typeface="Bookman Old Style" pitchFamily="18" charset="0"/>
              </a:rPr>
              <a:t>oxygen</a:t>
            </a:r>
            <a:r>
              <a:rPr lang="en-US" altLang="en-US" b="1" dirty="0">
                <a:solidFill>
                  <a:srgbClr val="007E39"/>
                </a:solidFill>
                <a:latin typeface="Bookman Old Style" pitchFamily="18" charset="0"/>
              </a:rPr>
              <a:t> to pass </a:t>
            </a:r>
            <a:r>
              <a:rPr lang="en-US" altLang="en-US" b="1" i="1" dirty="0">
                <a:solidFill>
                  <a:srgbClr val="CC00FF"/>
                </a:solidFill>
                <a:latin typeface="Bookman Old Style" pitchFamily="18" charset="0"/>
              </a:rPr>
              <a:t>from the mother to the embryo</a:t>
            </a:r>
            <a:r>
              <a:rPr lang="en-US" altLang="en-US" b="1" dirty="0">
                <a:solidFill>
                  <a:srgbClr val="007E39"/>
                </a:solidFill>
                <a:latin typeface="Bookman Old Style" pitchFamily="18" charset="0"/>
              </a:rPr>
              <a:t>. </a:t>
            </a:r>
          </a:p>
        </p:txBody>
      </p:sp>
      <p:sp>
        <p:nvSpPr>
          <p:cNvPr id="5" name="Oval 9"/>
          <p:cNvSpPr/>
          <p:nvPr/>
        </p:nvSpPr>
        <p:spPr>
          <a:xfrm rot="19873953">
            <a:off x="857250" y="2565400"/>
            <a:ext cx="615950" cy="1462088"/>
          </a:xfrm>
          <a:custGeom>
            <a:avLst/>
            <a:gdLst>
              <a:gd name="connsiteX0" fmla="*/ 0 w 457200"/>
              <a:gd name="connsiteY0" fmla="*/ 457200 h 914400"/>
              <a:gd name="connsiteX1" fmla="*/ 228600 w 457200"/>
              <a:gd name="connsiteY1" fmla="*/ 0 h 914400"/>
              <a:gd name="connsiteX2" fmla="*/ 457200 w 457200"/>
              <a:gd name="connsiteY2" fmla="*/ 457200 h 914400"/>
              <a:gd name="connsiteX3" fmla="*/ 228600 w 457200"/>
              <a:gd name="connsiteY3" fmla="*/ 914400 h 914400"/>
              <a:gd name="connsiteX4" fmla="*/ 0 w 457200"/>
              <a:gd name="connsiteY4" fmla="*/ 457200 h 914400"/>
              <a:gd name="connsiteX0" fmla="*/ 0 w 476131"/>
              <a:gd name="connsiteY0" fmla="*/ 457200 h 914400"/>
              <a:gd name="connsiteX1" fmla="*/ 228600 w 476131"/>
              <a:gd name="connsiteY1" fmla="*/ 0 h 914400"/>
              <a:gd name="connsiteX2" fmla="*/ 457200 w 476131"/>
              <a:gd name="connsiteY2" fmla="*/ 457200 h 914400"/>
              <a:gd name="connsiteX3" fmla="*/ 228600 w 476131"/>
              <a:gd name="connsiteY3" fmla="*/ 914400 h 914400"/>
              <a:gd name="connsiteX4" fmla="*/ 0 w 476131"/>
              <a:gd name="connsiteY4" fmla="*/ 457200 h 914400"/>
              <a:gd name="connsiteX0" fmla="*/ 0 w 458442"/>
              <a:gd name="connsiteY0" fmla="*/ 457200 h 914400"/>
              <a:gd name="connsiteX1" fmla="*/ 228600 w 458442"/>
              <a:gd name="connsiteY1" fmla="*/ 0 h 914400"/>
              <a:gd name="connsiteX2" fmla="*/ 457200 w 458442"/>
              <a:gd name="connsiteY2" fmla="*/ 457200 h 914400"/>
              <a:gd name="connsiteX3" fmla="*/ 228600 w 458442"/>
              <a:gd name="connsiteY3" fmla="*/ 914400 h 914400"/>
              <a:gd name="connsiteX4" fmla="*/ 0 w 458442"/>
              <a:gd name="connsiteY4" fmla="*/ 457200 h 914400"/>
              <a:gd name="connsiteX0" fmla="*/ 0 w 534485"/>
              <a:gd name="connsiteY0" fmla="*/ 457200 h 914400"/>
              <a:gd name="connsiteX1" fmla="*/ 228600 w 534485"/>
              <a:gd name="connsiteY1" fmla="*/ 0 h 914400"/>
              <a:gd name="connsiteX2" fmla="*/ 457200 w 534485"/>
              <a:gd name="connsiteY2" fmla="*/ 457200 h 914400"/>
              <a:gd name="connsiteX3" fmla="*/ 228600 w 534485"/>
              <a:gd name="connsiteY3" fmla="*/ 914400 h 914400"/>
              <a:gd name="connsiteX4" fmla="*/ 0 w 534485"/>
              <a:gd name="connsiteY4" fmla="*/ 457200 h 914400"/>
              <a:gd name="connsiteX0" fmla="*/ 0 w 534485"/>
              <a:gd name="connsiteY0" fmla="*/ 457200 h 914400"/>
              <a:gd name="connsiteX1" fmla="*/ 228600 w 534485"/>
              <a:gd name="connsiteY1" fmla="*/ 0 h 914400"/>
              <a:gd name="connsiteX2" fmla="*/ 457200 w 534485"/>
              <a:gd name="connsiteY2" fmla="*/ 457200 h 914400"/>
              <a:gd name="connsiteX3" fmla="*/ 228600 w 534485"/>
              <a:gd name="connsiteY3" fmla="*/ 914400 h 914400"/>
              <a:gd name="connsiteX4" fmla="*/ 0 w 534485"/>
              <a:gd name="connsiteY4" fmla="*/ 457200 h 914400"/>
              <a:gd name="connsiteX0" fmla="*/ 39524 w 574009"/>
              <a:gd name="connsiteY0" fmla="*/ 457200 h 914400"/>
              <a:gd name="connsiteX1" fmla="*/ 268124 w 574009"/>
              <a:gd name="connsiteY1" fmla="*/ 0 h 914400"/>
              <a:gd name="connsiteX2" fmla="*/ 496724 w 574009"/>
              <a:gd name="connsiteY2" fmla="*/ 457200 h 914400"/>
              <a:gd name="connsiteX3" fmla="*/ 268124 w 574009"/>
              <a:gd name="connsiteY3" fmla="*/ 914400 h 914400"/>
              <a:gd name="connsiteX4" fmla="*/ 39524 w 574009"/>
              <a:gd name="connsiteY4" fmla="*/ 457200 h 914400"/>
              <a:gd name="connsiteX0" fmla="*/ 39524 w 574009"/>
              <a:gd name="connsiteY0" fmla="*/ 457200 h 914400"/>
              <a:gd name="connsiteX1" fmla="*/ 268124 w 574009"/>
              <a:gd name="connsiteY1" fmla="*/ 0 h 914400"/>
              <a:gd name="connsiteX2" fmla="*/ 496724 w 574009"/>
              <a:gd name="connsiteY2" fmla="*/ 457200 h 914400"/>
              <a:gd name="connsiteX3" fmla="*/ 268124 w 574009"/>
              <a:gd name="connsiteY3" fmla="*/ 914400 h 914400"/>
              <a:gd name="connsiteX4" fmla="*/ 39524 w 574009"/>
              <a:gd name="connsiteY4" fmla="*/ 457200 h 914400"/>
              <a:gd name="connsiteX0" fmla="*/ 39524 w 586470"/>
              <a:gd name="connsiteY0" fmla="*/ 457200 h 914400"/>
              <a:gd name="connsiteX1" fmla="*/ 268124 w 586470"/>
              <a:gd name="connsiteY1" fmla="*/ 0 h 914400"/>
              <a:gd name="connsiteX2" fmla="*/ 496724 w 586470"/>
              <a:gd name="connsiteY2" fmla="*/ 457200 h 914400"/>
              <a:gd name="connsiteX3" fmla="*/ 268124 w 586470"/>
              <a:gd name="connsiteY3" fmla="*/ 914400 h 914400"/>
              <a:gd name="connsiteX4" fmla="*/ 39524 w 586470"/>
              <a:gd name="connsiteY4" fmla="*/ 457200 h 914400"/>
              <a:gd name="connsiteX0" fmla="*/ 55556 w 602502"/>
              <a:gd name="connsiteY0" fmla="*/ 457200 h 914400"/>
              <a:gd name="connsiteX1" fmla="*/ 284156 w 602502"/>
              <a:gd name="connsiteY1" fmla="*/ 0 h 914400"/>
              <a:gd name="connsiteX2" fmla="*/ 512756 w 602502"/>
              <a:gd name="connsiteY2" fmla="*/ 457200 h 914400"/>
              <a:gd name="connsiteX3" fmla="*/ 284156 w 602502"/>
              <a:gd name="connsiteY3" fmla="*/ 914400 h 914400"/>
              <a:gd name="connsiteX4" fmla="*/ 55556 w 602502"/>
              <a:gd name="connsiteY4" fmla="*/ 457200 h 914400"/>
              <a:gd name="connsiteX0" fmla="*/ 69050 w 615996"/>
              <a:gd name="connsiteY0" fmla="*/ 457200 h 914400"/>
              <a:gd name="connsiteX1" fmla="*/ 297650 w 615996"/>
              <a:gd name="connsiteY1" fmla="*/ 0 h 914400"/>
              <a:gd name="connsiteX2" fmla="*/ 526250 w 615996"/>
              <a:gd name="connsiteY2" fmla="*/ 457200 h 914400"/>
              <a:gd name="connsiteX3" fmla="*/ 297650 w 615996"/>
              <a:gd name="connsiteY3" fmla="*/ 914400 h 914400"/>
              <a:gd name="connsiteX4" fmla="*/ 69050 w 615996"/>
              <a:gd name="connsiteY4" fmla="*/ 4572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5996" h="914400">
                <a:moveTo>
                  <a:pt x="69050" y="457200"/>
                </a:moveTo>
                <a:cubicBezTo>
                  <a:pt x="-104107" y="178449"/>
                  <a:pt x="171398" y="0"/>
                  <a:pt x="297650" y="0"/>
                </a:cubicBezTo>
                <a:cubicBezTo>
                  <a:pt x="423902" y="0"/>
                  <a:pt x="781554" y="216794"/>
                  <a:pt x="526250" y="457200"/>
                </a:cubicBezTo>
                <a:cubicBezTo>
                  <a:pt x="751953" y="643967"/>
                  <a:pt x="423902" y="914400"/>
                  <a:pt x="297650" y="914400"/>
                </a:cubicBezTo>
                <a:cubicBezTo>
                  <a:pt x="171398" y="914400"/>
                  <a:pt x="-136905" y="624075"/>
                  <a:pt x="69050" y="45720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Book Antiqua" panose="02040602050305030304" pitchFamily="18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2454275" y="2520950"/>
            <a:ext cx="941388" cy="1662113"/>
            <a:chOff x="2682200" y="1652749"/>
            <a:chExt cx="942799" cy="1663260"/>
          </a:xfrm>
        </p:grpSpPr>
        <p:sp>
          <p:nvSpPr>
            <p:cNvPr id="7" name="Oval 9"/>
            <p:cNvSpPr/>
            <p:nvPr/>
          </p:nvSpPr>
          <p:spPr>
            <a:xfrm rot="19873953">
              <a:off x="3009715" y="1711528"/>
              <a:ext cx="615284" cy="1461508"/>
            </a:xfrm>
            <a:custGeom>
              <a:avLst/>
              <a:gdLst>
                <a:gd name="connsiteX0" fmla="*/ 0 w 457200"/>
                <a:gd name="connsiteY0" fmla="*/ 457200 h 914400"/>
                <a:gd name="connsiteX1" fmla="*/ 228600 w 457200"/>
                <a:gd name="connsiteY1" fmla="*/ 0 h 914400"/>
                <a:gd name="connsiteX2" fmla="*/ 457200 w 457200"/>
                <a:gd name="connsiteY2" fmla="*/ 457200 h 914400"/>
                <a:gd name="connsiteX3" fmla="*/ 228600 w 457200"/>
                <a:gd name="connsiteY3" fmla="*/ 914400 h 914400"/>
                <a:gd name="connsiteX4" fmla="*/ 0 w 457200"/>
                <a:gd name="connsiteY4" fmla="*/ 457200 h 914400"/>
                <a:gd name="connsiteX0" fmla="*/ 0 w 476131"/>
                <a:gd name="connsiteY0" fmla="*/ 457200 h 914400"/>
                <a:gd name="connsiteX1" fmla="*/ 228600 w 476131"/>
                <a:gd name="connsiteY1" fmla="*/ 0 h 914400"/>
                <a:gd name="connsiteX2" fmla="*/ 457200 w 476131"/>
                <a:gd name="connsiteY2" fmla="*/ 457200 h 914400"/>
                <a:gd name="connsiteX3" fmla="*/ 228600 w 476131"/>
                <a:gd name="connsiteY3" fmla="*/ 914400 h 914400"/>
                <a:gd name="connsiteX4" fmla="*/ 0 w 476131"/>
                <a:gd name="connsiteY4" fmla="*/ 457200 h 914400"/>
                <a:gd name="connsiteX0" fmla="*/ 0 w 458442"/>
                <a:gd name="connsiteY0" fmla="*/ 457200 h 914400"/>
                <a:gd name="connsiteX1" fmla="*/ 228600 w 458442"/>
                <a:gd name="connsiteY1" fmla="*/ 0 h 914400"/>
                <a:gd name="connsiteX2" fmla="*/ 457200 w 458442"/>
                <a:gd name="connsiteY2" fmla="*/ 457200 h 914400"/>
                <a:gd name="connsiteX3" fmla="*/ 228600 w 458442"/>
                <a:gd name="connsiteY3" fmla="*/ 914400 h 914400"/>
                <a:gd name="connsiteX4" fmla="*/ 0 w 458442"/>
                <a:gd name="connsiteY4" fmla="*/ 457200 h 914400"/>
                <a:gd name="connsiteX0" fmla="*/ 0 w 534485"/>
                <a:gd name="connsiteY0" fmla="*/ 457200 h 914400"/>
                <a:gd name="connsiteX1" fmla="*/ 228600 w 534485"/>
                <a:gd name="connsiteY1" fmla="*/ 0 h 914400"/>
                <a:gd name="connsiteX2" fmla="*/ 457200 w 534485"/>
                <a:gd name="connsiteY2" fmla="*/ 457200 h 914400"/>
                <a:gd name="connsiteX3" fmla="*/ 228600 w 534485"/>
                <a:gd name="connsiteY3" fmla="*/ 914400 h 914400"/>
                <a:gd name="connsiteX4" fmla="*/ 0 w 534485"/>
                <a:gd name="connsiteY4" fmla="*/ 457200 h 914400"/>
                <a:gd name="connsiteX0" fmla="*/ 0 w 534485"/>
                <a:gd name="connsiteY0" fmla="*/ 457200 h 914400"/>
                <a:gd name="connsiteX1" fmla="*/ 228600 w 534485"/>
                <a:gd name="connsiteY1" fmla="*/ 0 h 914400"/>
                <a:gd name="connsiteX2" fmla="*/ 457200 w 534485"/>
                <a:gd name="connsiteY2" fmla="*/ 457200 h 914400"/>
                <a:gd name="connsiteX3" fmla="*/ 228600 w 534485"/>
                <a:gd name="connsiteY3" fmla="*/ 914400 h 914400"/>
                <a:gd name="connsiteX4" fmla="*/ 0 w 534485"/>
                <a:gd name="connsiteY4" fmla="*/ 457200 h 914400"/>
                <a:gd name="connsiteX0" fmla="*/ 39524 w 574009"/>
                <a:gd name="connsiteY0" fmla="*/ 457200 h 914400"/>
                <a:gd name="connsiteX1" fmla="*/ 268124 w 574009"/>
                <a:gd name="connsiteY1" fmla="*/ 0 h 914400"/>
                <a:gd name="connsiteX2" fmla="*/ 496724 w 574009"/>
                <a:gd name="connsiteY2" fmla="*/ 457200 h 914400"/>
                <a:gd name="connsiteX3" fmla="*/ 268124 w 574009"/>
                <a:gd name="connsiteY3" fmla="*/ 914400 h 914400"/>
                <a:gd name="connsiteX4" fmla="*/ 39524 w 574009"/>
                <a:gd name="connsiteY4" fmla="*/ 457200 h 914400"/>
                <a:gd name="connsiteX0" fmla="*/ 39524 w 574009"/>
                <a:gd name="connsiteY0" fmla="*/ 457200 h 914400"/>
                <a:gd name="connsiteX1" fmla="*/ 268124 w 574009"/>
                <a:gd name="connsiteY1" fmla="*/ 0 h 914400"/>
                <a:gd name="connsiteX2" fmla="*/ 496724 w 574009"/>
                <a:gd name="connsiteY2" fmla="*/ 457200 h 914400"/>
                <a:gd name="connsiteX3" fmla="*/ 268124 w 574009"/>
                <a:gd name="connsiteY3" fmla="*/ 914400 h 914400"/>
                <a:gd name="connsiteX4" fmla="*/ 39524 w 574009"/>
                <a:gd name="connsiteY4" fmla="*/ 457200 h 914400"/>
                <a:gd name="connsiteX0" fmla="*/ 39524 w 586470"/>
                <a:gd name="connsiteY0" fmla="*/ 457200 h 914400"/>
                <a:gd name="connsiteX1" fmla="*/ 268124 w 586470"/>
                <a:gd name="connsiteY1" fmla="*/ 0 h 914400"/>
                <a:gd name="connsiteX2" fmla="*/ 496724 w 586470"/>
                <a:gd name="connsiteY2" fmla="*/ 457200 h 914400"/>
                <a:gd name="connsiteX3" fmla="*/ 268124 w 586470"/>
                <a:gd name="connsiteY3" fmla="*/ 914400 h 914400"/>
                <a:gd name="connsiteX4" fmla="*/ 39524 w 586470"/>
                <a:gd name="connsiteY4" fmla="*/ 457200 h 914400"/>
                <a:gd name="connsiteX0" fmla="*/ 55556 w 602502"/>
                <a:gd name="connsiteY0" fmla="*/ 457200 h 914400"/>
                <a:gd name="connsiteX1" fmla="*/ 284156 w 602502"/>
                <a:gd name="connsiteY1" fmla="*/ 0 h 914400"/>
                <a:gd name="connsiteX2" fmla="*/ 512756 w 602502"/>
                <a:gd name="connsiteY2" fmla="*/ 457200 h 914400"/>
                <a:gd name="connsiteX3" fmla="*/ 284156 w 602502"/>
                <a:gd name="connsiteY3" fmla="*/ 914400 h 914400"/>
                <a:gd name="connsiteX4" fmla="*/ 55556 w 602502"/>
                <a:gd name="connsiteY4" fmla="*/ 457200 h 914400"/>
                <a:gd name="connsiteX0" fmla="*/ 69050 w 615996"/>
                <a:gd name="connsiteY0" fmla="*/ 457200 h 914400"/>
                <a:gd name="connsiteX1" fmla="*/ 297650 w 615996"/>
                <a:gd name="connsiteY1" fmla="*/ 0 h 914400"/>
                <a:gd name="connsiteX2" fmla="*/ 526250 w 615996"/>
                <a:gd name="connsiteY2" fmla="*/ 457200 h 914400"/>
                <a:gd name="connsiteX3" fmla="*/ 297650 w 615996"/>
                <a:gd name="connsiteY3" fmla="*/ 914400 h 914400"/>
                <a:gd name="connsiteX4" fmla="*/ 69050 w 615996"/>
                <a:gd name="connsiteY4" fmla="*/ 4572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996" h="914400">
                  <a:moveTo>
                    <a:pt x="69050" y="457200"/>
                  </a:moveTo>
                  <a:cubicBezTo>
                    <a:pt x="-104107" y="178449"/>
                    <a:pt x="171398" y="0"/>
                    <a:pt x="297650" y="0"/>
                  </a:cubicBezTo>
                  <a:cubicBezTo>
                    <a:pt x="423902" y="0"/>
                    <a:pt x="781554" y="216794"/>
                    <a:pt x="526250" y="457200"/>
                  </a:cubicBezTo>
                  <a:cubicBezTo>
                    <a:pt x="751953" y="643967"/>
                    <a:pt x="423902" y="914400"/>
                    <a:pt x="297650" y="914400"/>
                  </a:cubicBezTo>
                  <a:cubicBezTo>
                    <a:pt x="171398" y="914400"/>
                    <a:pt x="-136905" y="624075"/>
                    <a:pt x="69050" y="45720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 rot="660000">
              <a:off x="2712408" y="1652749"/>
              <a:ext cx="108112" cy="2891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 rot="21480000">
              <a:off x="2682200" y="1938696"/>
              <a:ext cx="108112" cy="2891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rot="21000000">
              <a:off x="2710818" y="2229410"/>
              <a:ext cx="108112" cy="2891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 rot="20340000">
              <a:off x="2796671" y="2502648"/>
              <a:ext cx="108112" cy="2891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 rot="19320000">
              <a:off x="2954070" y="2748880"/>
              <a:ext cx="108112" cy="2891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 rot="19020000">
              <a:off x="3148035" y="2955397"/>
              <a:ext cx="109701" cy="2891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 rot="17520000">
              <a:off x="3388151" y="3117317"/>
              <a:ext cx="108024" cy="28935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2286000" y="2354263"/>
            <a:ext cx="0" cy="19367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>
          <a:xfrm>
            <a:off x="1885950" y="2379663"/>
            <a:ext cx="88900" cy="1911350"/>
          </a:xfrm>
          <a:custGeom>
            <a:avLst/>
            <a:gdLst>
              <a:gd name="connsiteX0" fmla="*/ 69995 w 127790"/>
              <a:gd name="connsiteY0" fmla="*/ 0 h 1962150"/>
              <a:gd name="connsiteX1" fmla="*/ 145 w 127790"/>
              <a:gd name="connsiteY1" fmla="*/ 101600 h 1962150"/>
              <a:gd name="connsiteX2" fmla="*/ 50945 w 127790"/>
              <a:gd name="connsiteY2" fmla="*/ 177800 h 1962150"/>
              <a:gd name="connsiteX3" fmla="*/ 25545 w 127790"/>
              <a:gd name="connsiteY3" fmla="*/ 260350 h 1962150"/>
              <a:gd name="connsiteX4" fmla="*/ 50945 w 127790"/>
              <a:gd name="connsiteY4" fmla="*/ 361950 h 1962150"/>
              <a:gd name="connsiteX5" fmla="*/ 12845 w 127790"/>
              <a:gd name="connsiteY5" fmla="*/ 425450 h 1962150"/>
              <a:gd name="connsiteX6" fmla="*/ 57295 w 127790"/>
              <a:gd name="connsiteY6" fmla="*/ 508000 h 1962150"/>
              <a:gd name="connsiteX7" fmla="*/ 25545 w 127790"/>
              <a:gd name="connsiteY7" fmla="*/ 584200 h 1962150"/>
              <a:gd name="connsiteX8" fmla="*/ 76345 w 127790"/>
              <a:gd name="connsiteY8" fmla="*/ 673100 h 1962150"/>
              <a:gd name="connsiteX9" fmla="*/ 57295 w 127790"/>
              <a:gd name="connsiteY9" fmla="*/ 742950 h 1962150"/>
              <a:gd name="connsiteX10" fmla="*/ 44595 w 127790"/>
              <a:gd name="connsiteY10" fmla="*/ 850900 h 1962150"/>
              <a:gd name="connsiteX11" fmla="*/ 82695 w 127790"/>
              <a:gd name="connsiteY11" fmla="*/ 914400 h 1962150"/>
              <a:gd name="connsiteX12" fmla="*/ 25545 w 127790"/>
              <a:gd name="connsiteY12" fmla="*/ 971550 h 1962150"/>
              <a:gd name="connsiteX13" fmla="*/ 76345 w 127790"/>
              <a:gd name="connsiteY13" fmla="*/ 1060450 h 1962150"/>
              <a:gd name="connsiteX14" fmla="*/ 63645 w 127790"/>
              <a:gd name="connsiteY14" fmla="*/ 1123950 h 1962150"/>
              <a:gd name="connsiteX15" fmla="*/ 25545 w 127790"/>
              <a:gd name="connsiteY15" fmla="*/ 1193800 h 1962150"/>
              <a:gd name="connsiteX16" fmla="*/ 69995 w 127790"/>
              <a:gd name="connsiteY16" fmla="*/ 1263650 h 1962150"/>
              <a:gd name="connsiteX17" fmla="*/ 76345 w 127790"/>
              <a:gd name="connsiteY17" fmla="*/ 1333500 h 1962150"/>
              <a:gd name="connsiteX18" fmla="*/ 38245 w 127790"/>
              <a:gd name="connsiteY18" fmla="*/ 1422400 h 1962150"/>
              <a:gd name="connsiteX19" fmla="*/ 31895 w 127790"/>
              <a:gd name="connsiteY19" fmla="*/ 1479550 h 1962150"/>
              <a:gd name="connsiteX20" fmla="*/ 57295 w 127790"/>
              <a:gd name="connsiteY20" fmla="*/ 1524000 h 1962150"/>
              <a:gd name="connsiteX21" fmla="*/ 101745 w 127790"/>
              <a:gd name="connsiteY21" fmla="*/ 1562100 h 1962150"/>
              <a:gd name="connsiteX22" fmla="*/ 95395 w 127790"/>
              <a:gd name="connsiteY22" fmla="*/ 1644650 h 1962150"/>
              <a:gd name="connsiteX23" fmla="*/ 69995 w 127790"/>
              <a:gd name="connsiteY23" fmla="*/ 1689100 h 1962150"/>
              <a:gd name="connsiteX24" fmla="*/ 38245 w 127790"/>
              <a:gd name="connsiteY24" fmla="*/ 1758950 h 1962150"/>
              <a:gd name="connsiteX25" fmla="*/ 89045 w 127790"/>
              <a:gd name="connsiteY25" fmla="*/ 1860550 h 1962150"/>
              <a:gd name="connsiteX26" fmla="*/ 127145 w 127790"/>
              <a:gd name="connsiteY26" fmla="*/ 1866900 h 1962150"/>
              <a:gd name="connsiteX27" fmla="*/ 57295 w 127790"/>
              <a:gd name="connsiteY27" fmla="*/ 1962150 h 1962150"/>
              <a:gd name="connsiteX0" fmla="*/ 69995 w 127269"/>
              <a:gd name="connsiteY0" fmla="*/ 0 h 1964633"/>
              <a:gd name="connsiteX1" fmla="*/ 145 w 127269"/>
              <a:gd name="connsiteY1" fmla="*/ 101600 h 1964633"/>
              <a:gd name="connsiteX2" fmla="*/ 50945 w 127269"/>
              <a:gd name="connsiteY2" fmla="*/ 177800 h 1964633"/>
              <a:gd name="connsiteX3" fmla="*/ 25545 w 127269"/>
              <a:gd name="connsiteY3" fmla="*/ 260350 h 1964633"/>
              <a:gd name="connsiteX4" fmla="*/ 50945 w 127269"/>
              <a:gd name="connsiteY4" fmla="*/ 361950 h 1964633"/>
              <a:gd name="connsiteX5" fmla="*/ 12845 w 127269"/>
              <a:gd name="connsiteY5" fmla="*/ 425450 h 1964633"/>
              <a:gd name="connsiteX6" fmla="*/ 57295 w 127269"/>
              <a:gd name="connsiteY6" fmla="*/ 508000 h 1964633"/>
              <a:gd name="connsiteX7" fmla="*/ 25545 w 127269"/>
              <a:gd name="connsiteY7" fmla="*/ 584200 h 1964633"/>
              <a:gd name="connsiteX8" fmla="*/ 76345 w 127269"/>
              <a:gd name="connsiteY8" fmla="*/ 673100 h 1964633"/>
              <a:gd name="connsiteX9" fmla="*/ 57295 w 127269"/>
              <a:gd name="connsiteY9" fmla="*/ 742950 h 1964633"/>
              <a:gd name="connsiteX10" fmla="*/ 44595 w 127269"/>
              <a:gd name="connsiteY10" fmla="*/ 850900 h 1964633"/>
              <a:gd name="connsiteX11" fmla="*/ 82695 w 127269"/>
              <a:gd name="connsiteY11" fmla="*/ 914400 h 1964633"/>
              <a:gd name="connsiteX12" fmla="*/ 25545 w 127269"/>
              <a:gd name="connsiteY12" fmla="*/ 971550 h 1964633"/>
              <a:gd name="connsiteX13" fmla="*/ 76345 w 127269"/>
              <a:gd name="connsiteY13" fmla="*/ 1060450 h 1964633"/>
              <a:gd name="connsiteX14" fmla="*/ 63645 w 127269"/>
              <a:gd name="connsiteY14" fmla="*/ 1123950 h 1964633"/>
              <a:gd name="connsiteX15" fmla="*/ 25545 w 127269"/>
              <a:gd name="connsiteY15" fmla="*/ 1193800 h 1964633"/>
              <a:gd name="connsiteX16" fmla="*/ 69995 w 127269"/>
              <a:gd name="connsiteY16" fmla="*/ 1263650 h 1964633"/>
              <a:gd name="connsiteX17" fmla="*/ 76345 w 127269"/>
              <a:gd name="connsiteY17" fmla="*/ 1333500 h 1964633"/>
              <a:gd name="connsiteX18" fmla="*/ 38245 w 127269"/>
              <a:gd name="connsiteY18" fmla="*/ 1422400 h 1964633"/>
              <a:gd name="connsiteX19" fmla="*/ 31895 w 127269"/>
              <a:gd name="connsiteY19" fmla="*/ 1479550 h 1964633"/>
              <a:gd name="connsiteX20" fmla="*/ 57295 w 127269"/>
              <a:gd name="connsiteY20" fmla="*/ 1524000 h 1964633"/>
              <a:gd name="connsiteX21" fmla="*/ 101745 w 127269"/>
              <a:gd name="connsiteY21" fmla="*/ 1562100 h 1964633"/>
              <a:gd name="connsiteX22" fmla="*/ 95395 w 127269"/>
              <a:gd name="connsiteY22" fmla="*/ 1644650 h 1964633"/>
              <a:gd name="connsiteX23" fmla="*/ 69995 w 127269"/>
              <a:gd name="connsiteY23" fmla="*/ 1689100 h 1964633"/>
              <a:gd name="connsiteX24" fmla="*/ 38245 w 127269"/>
              <a:gd name="connsiteY24" fmla="*/ 1758950 h 1964633"/>
              <a:gd name="connsiteX25" fmla="*/ 89045 w 127269"/>
              <a:gd name="connsiteY25" fmla="*/ 1860550 h 1964633"/>
              <a:gd name="connsiteX26" fmla="*/ 127145 w 127269"/>
              <a:gd name="connsiteY26" fmla="*/ 1866900 h 1964633"/>
              <a:gd name="connsiteX27" fmla="*/ 76345 w 127269"/>
              <a:gd name="connsiteY27" fmla="*/ 1955800 h 1964633"/>
              <a:gd name="connsiteX28" fmla="*/ 57295 w 127269"/>
              <a:gd name="connsiteY28" fmla="*/ 1962150 h 1964633"/>
              <a:gd name="connsiteX0" fmla="*/ 69995 w 127790"/>
              <a:gd name="connsiteY0" fmla="*/ 0 h 1962150"/>
              <a:gd name="connsiteX1" fmla="*/ 145 w 127790"/>
              <a:gd name="connsiteY1" fmla="*/ 101600 h 1962150"/>
              <a:gd name="connsiteX2" fmla="*/ 50945 w 127790"/>
              <a:gd name="connsiteY2" fmla="*/ 177800 h 1962150"/>
              <a:gd name="connsiteX3" fmla="*/ 25545 w 127790"/>
              <a:gd name="connsiteY3" fmla="*/ 260350 h 1962150"/>
              <a:gd name="connsiteX4" fmla="*/ 50945 w 127790"/>
              <a:gd name="connsiteY4" fmla="*/ 361950 h 1962150"/>
              <a:gd name="connsiteX5" fmla="*/ 12845 w 127790"/>
              <a:gd name="connsiteY5" fmla="*/ 425450 h 1962150"/>
              <a:gd name="connsiteX6" fmla="*/ 57295 w 127790"/>
              <a:gd name="connsiteY6" fmla="*/ 508000 h 1962150"/>
              <a:gd name="connsiteX7" fmla="*/ 25545 w 127790"/>
              <a:gd name="connsiteY7" fmla="*/ 584200 h 1962150"/>
              <a:gd name="connsiteX8" fmla="*/ 76345 w 127790"/>
              <a:gd name="connsiteY8" fmla="*/ 673100 h 1962150"/>
              <a:gd name="connsiteX9" fmla="*/ 57295 w 127790"/>
              <a:gd name="connsiteY9" fmla="*/ 742950 h 1962150"/>
              <a:gd name="connsiteX10" fmla="*/ 44595 w 127790"/>
              <a:gd name="connsiteY10" fmla="*/ 850900 h 1962150"/>
              <a:gd name="connsiteX11" fmla="*/ 82695 w 127790"/>
              <a:gd name="connsiteY11" fmla="*/ 914400 h 1962150"/>
              <a:gd name="connsiteX12" fmla="*/ 25545 w 127790"/>
              <a:gd name="connsiteY12" fmla="*/ 971550 h 1962150"/>
              <a:gd name="connsiteX13" fmla="*/ 76345 w 127790"/>
              <a:gd name="connsiteY13" fmla="*/ 1060450 h 1962150"/>
              <a:gd name="connsiteX14" fmla="*/ 63645 w 127790"/>
              <a:gd name="connsiteY14" fmla="*/ 1123950 h 1962150"/>
              <a:gd name="connsiteX15" fmla="*/ 25545 w 127790"/>
              <a:gd name="connsiteY15" fmla="*/ 1193800 h 1962150"/>
              <a:gd name="connsiteX16" fmla="*/ 69995 w 127790"/>
              <a:gd name="connsiteY16" fmla="*/ 1263650 h 1962150"/>
              <a:gd name="connsiteX17" fmla="*/ 76345 w 127790"/>
              <a:gd name="connsiteY17" fmla="*/ 1333500 h 1962150"/>
              <a:gd name="connsiteX18" fmla="*/ 38245 w 127790"/>
              <a:gd name="connsiteY18" fmla="*/ 1422400 h 1962150"/>
              <a:gd name="connsiteX19" fmla="*/ 31895 w 127790"/>
              <a:gd name="connsiteY19" fmla="*/ 1479550 h 1962150"/>
              <a:gd name="connsiteX20" fmla="*/ 57295 w 127790"/>
              <a:gd name="connsiteY20" fmla="*/ 1524000 h 1962150"/>
              <a:gd name="connsiteX21" fmla="*/ 101745 w 127790"/>
              <a:gd name="connsiteY21" fmla="*/ 1562100 h 1962150"/>
              <a:gd name="connsiteX22" fmla="*/ 95395 w 127790"/>
              <a:gd name="connsiteY22" fmla="*/ 1644650 h 1962150"/>
              <a:gd name="connsiteX23" fmla="*/ 69995 w 127790"/>
              <a:gd name="connsiteY23" fmla="*/ 1689100 h 1962150"/>
              <a:gd name="connsiteX24" fmla="*/ 38245 w 127790"/>
              <a:gd name="connsiteY24" fmla="*/ 1758950 h 1962150"/>
              <a:gd name="connsiteX25" fmla="*/ 89045 w 127790"/>
              <a:gd name="connsiteY25" fmla="*/ 1860550 h 1962150"/>
              <a:gd name="connsiteX26" fmla="*/ 127145 w 127790"/>
              <a:gd name="connsiteY26" fmla="*/ 1866900 h 1962150"/>
              <a:gd name="connsiteX27" fmla="*/ 57295 w 127790"/>
              <a:gd name="connsiteY27" fmla="*/ 1962150 h 1962150"/>
              <a:gd name="connsiteX0" fmla="*/ 69995 w 127790"/>
              <a:gd name="connsiteY0" fmla="*/ 0 h 1866900"/>
              <a:gd name="connsiteX1" fmla="*/ 145 w 127790"/>
              <a:gd name="connsiteY1" fmla="*/ 101600 h 1866900"/>
              <a:gd name="connsiteX2" fmla="*/ 50945 w 127790"/>
              <a:gd name="connsiteY2" fmla="*/ 177800 h 1866900"/>
              <a:gd name="connsiteX3" fmla="*/ 25545 w 127790"/>
              <a:gd name="connsiteY3" fmla="*/ 260350 h 1866900"/>
              <a:gd name="connsiteX4" fmla="*/ 50945 w 127790"/>
              <a:gd name="connsiteY4" fmla="*/ 361950 h 1866900"/>
              <a:gd name="connsiteX5" fmla="*/ 12845 w 127790"/>
              <a:gd name="connsiteY5" fmla="*/ 425450 h 1866900"/>
              <a:gd name="connsiteX6" fmla="*/ 57295 w 127790"/>
              <a:gd name="connsiteY6" fmla="*/ 508000 h 1866900"/>
              <a:gd name="connsiteX7" fmla="*/ 25545 w 127790"/>
              <a:gd name="connsiteY7" fmla="*/ 584200 h 1866900"/>
              <a:gd name="connsiteX8" fmla="*/ 76345 w 127790"/>
              <a:gd name="connsiteY8" fmla="*/ 673100 h 1866900"/>
              <a:gd name="connsiteX9" fmla="*/ 57295 w 127790"/>
              <a:gd name="connsiteY9" fmla="*/ 742950 h 1866900"/>
              <a:gd name="connsiteX10" fmla="*/ 44595 w 127790"/>
              <a:gd name="connsiteY10" fmla="*/ 850900 h 1866900"/>
              <a:gd name="connsiteX11" fmla="*/ 82695 w 127790"/>
              <a:gd name="connsiteY11" fmla="*/ 914400 h 1866900"/>
              <a:gd name="connsiteX12" fmla="*/ 25545 w 127790"/>
              <a:gd name="connsiteY12" fmla="*/ 971550 h 1866900"/>
              <a:gd name="connsiteX13" fmla="*/ 76345 w 127790"/>
              <a:gd name="connsiteY13" fmla="*/ 1060450 h 1866900"/>
              <a:gd name="connsiteX14" fmla="*/ 63645 w 127790"/>
              <a:gd name="connsiteY14" fmla="*/ 1123950 h 1866900"/>
              <a:gd name="connsiteX15" fmla="*/ 25545 w 127790"/>
              <a:gd name="connsiteY15" fmla="*/ 1193800 h 1866900"/>
              <a:gd name="connsiteX16" fmla="*/ 69995 w 127790"/>
              <a:gd name="connsiteY16" fmla="*/ 1263650 h 1866900"/>
              <a:gd name="connsiteX17" fmla="*/ 76345 w 127790"/>
              <a:gd name="connsiteY17" fmla="*/ 1333500 h 1866900"/>
              <a:gd name="connsiteX18" fmla="*/ 38245 w 127790"/>
              <a:gd name="connsiteY18" fmla="*/ 1422400 h 1866900"/>
              <a:gd name="connsiteX19" fmla="*/ 31895 w 127790"/>
              <a:gd name="connsiteY19" fmla="*/ 1479550 h 1866900"/>
              <a:gd name="connsiteX20" fmla="*/ 57295 w 127790"/>
              <a:gd name="connsiteY20" fmla="*/ 1524000 h 1866900"/>
              <a:gd name="connsiteX21" fmla="*/ 101745 w 127790"/>
              <a:gd name="connsiteY21" fmla="*/ 1562100 h 1866900"/>
              <a:gd name="connsiteX22" fmla="*/ 95395 w 127790"/>
              <a:gd name="connsiteY22" fmla="*/ 1644650 h 1866900"/>
              <a:gd name="connsiteX23" fmla="*/ 69995 w 127790"/>
              <a:gd name="connsiteY23" fmla="*/ 1689100 h 1866900"/>
              <a:gd name="connsiteX24" fmla="*/ 38245 w 127790"/>
              <a:gd name="connsiteY24" fmla="*/ 1758950 h 1866900"/>
              <a:gd name="connsiteX25" fmla="*/ 89045 w 127790"/>
              <a:gd name="connsiteY25" fmla="*/ 1860550 h 1866900"/>
              <a:gd name="connsiteX26" fmla="*/ 127145 w 127790"/>
              <a:gd name="connsiteY26" fmla="*/ 1866900 h 1866900"/>
              <a:gd name="connsiteX0" fmla="*/ 69995 w 104192"/>
              <a:gd name="connsiteY0" fmla="*/ 0 h 1860550"/>
              <a:gd name="connsiteX1" fmla="*/ 145 w 104192"/>
              <a:gd name="connsiteY1" fmla="*/ 101600 h 1860550"/>
              <a:gd name="connsiteX2" fmla="*/ 50945 w 104192"/>
              <a:gd name="connsiteY2" fmla="*/ 177800 h 1860550"/>
              <a:gd name="connsiteX3" fmla="*/ 25545 w 104192"/>
              <a:gd name="connsiteY3" fmla="*/ 260350 h 1860550"/>
              <a:gd name="connsiteX4" fmla="*/ 50945 w 104192"/>
              <a:gd name="connsiteY4" fmla="*/ 361950 h 1860550"/>
              <a:gd name="connsiteX5" fmla="*/ 12845 w 104192"/>
              <a:gd name="connsiteY5" fmla="*/ 425450 h 1860550"/>
              <a:gd name="connsiteX6" fmla="*/ 57295 w 104192"/>
              <a:gd name="connsiteY6" fmla="*/ 508000 h 1860550"/>
              <a:gd name="connsiteX7" fmla="*/ 25545 w 104192"/>
              <a:gd name="connsiteY7" fmla="*/ 584200 h 1860550"/>
              <a:gd name="connsiteX8" fmla="*/ 76345 w 104192"/>
              <a:gd name="connsiteY8" fmla="*/ 673100 h 1860550"/>
              <a:gd name="connsiteX9" fmla="*/ 57295 w 104192"/>
              <a:gd name="connsiteY9" fmla="*/ 742950 h 1860550"/>
              <a:gd name="connsiteX10" fmla="*/ 44595 w 104192"/>
              <a:gd name="connsiteY10" fmla="*/ 850900 h 1860550"/>
              <a:gd name="connsiteX11" fmla="*/ 82695 w 104192"/>
              <a:gd name="connsiteY11" fmla="*/ 914400 h 1860550"/>
              <a:gd name="connsiteX12" fmla="*/ 25545 w 104192"/>
              <a:gd name="connsiteY12" fmla="*/ 971550 h 1860550"/>
              <a:gd name="connsiteX13" fmla="*/ 76345 w 104192"/>
              <a:gd name="connsiteY13" fmla="*/ 1060450 h 1860550"/>
              <a:gd name="connsiteX14" fmla="*/ 63645 w 104192"/>
              <a:gd name="connsiteY14" fmla="*/ 1123950 h 1860550"/>
              <a:gd name="connsiteX15" fmla="*/ 25545 w 104192"/>
              <a:gd name="connsiteY15" fmla="*/ 1193800 h 1860550"/>
              <a:gd name="connsiteX16" fmla="*/ 69995 w 104192"/>
              <a:gd name="connsiteY16" fmla="*/ 1263650 h 1860550"/>
              <a:gd name="connsiteX17" fmla="*/ 76345 w 104192"/>
              <a:gd name="connsiteY17" fmla="*/ 1333500 h 1860550"/>
              <a:gd name="connsiteX18" fmla="*/ 38245 w 104192"/>
              <a:gd name="connsiteY18" fmla="*/ 1422400 h 1860550"/>
              <a:gd name="connsiteX19" fmla="*/ 31895 w 104192"/>
              <a:gd name="connsiteY19" fmla="*/ 1479550 h 1860550"/>
              <a:gd name="connsiteX20" fmla="*/ 57295 w 104192"/>
              <a:gd name="connsiteY20" fmla="*/ 1524000 h 1860550"/>
              <a:gd name="connsiteX21" fmla="*/ 101745 w 104192"/>
              <a:gd name="connsiteY21" fmla="*/ 1562100 h 1860550"/>
              <a:gd name="connsiteX22" fmla="*/ 95395 w 104192"/>
              <a:gd name="connsiteY22" fmla="*/ 1644650 h 1860550"/>
              <a:gd name="connsiteX23" fmla="*/ 69995 w 104192"/>
              <a:gd name="connsiteY23" fmla="*/ 1689100 h 1860550"/>
              <a:gd name="connsiteX24" fmla="*/ 38245 w 104192"/>
              <a:gd name="connsiteY24" fmla="*/ 1758950 h 1860550"/>
              <a:gd name="connsiteX25" fmla="*/ 89045 w 104192"/>
              <a:gd name="connsiteY25" fmla="*/ 1860550 h 1860550"/>
              <a:gd name="connsiteX0" fmla="*/ 69995 w 104028"/>
              <a:gd name="connsiteY0" fmla="*/ 0 h 1860550"/>
              <a:gd name="connsiteX1" fmla="*/ 145 w 104028"/>
              <a:gd name="connsiteY1" fmla="*/ 101600 h 1860550"/>
              <a:gd name="connsiteX2" fmla="*/ 50945 w 104028"/>
              <a:gd name="connsiteY2" fmla="*/ 177800 h 1860550"/>
              <a:gd name="connsiteX3" fmla="*/ 25545 w 104028"/>
              <a:gd name="connsiteY3" fmla="*/ 260350 h 1860550"/>
              <a:gd name="connsiteX4" fmla="*/ 50945 w 104028"/>
              <a:gd name="connsiteY4" fmla="*/ 361950 h 1860550"/>
              <a:gd name="connsiteX5" fmla="*/ 12845 w 104028"/>
              <a:gd name="connsiteY5" fmla="*/ 425450 h 1860550"/>
              <a:gd name="connsiteX6" fmla="*/ 57295 w 104028"/>
              <a:gd name="connsiteY6" fmla="*/ 508000 h 1860550"/>
              <a:gd name="connsiteX7" fmla="*/ 25545 w 104028"/>
              <a:gd name="connsiteY7" fmla="*/ 584200 h 1860550"/>
              <a:gd name="connsiteX8" fmla="*/ 76345 w 104028"/>
              <a:gd name="connsiteY8" fmla="*/ 673100 h 1860550"/>
              <a:gd name="connsiteX9" fmla="*/ 57295 w 104028"/>
              <a:gd name="connsiteY9" fmla="*/ 742950 h 1860550"/>
              <a:gd name="connsiteX10" fmla="*/ 44595 w 104028"/>
              <a:gd name="connsiteY10" fmla="*/ 850900 h 1860550"/>
              <a:gd name="connsiteX11" fmla="*/ 82695 w 104028"/>
              <a:gd name="connsiteY11" fmla="*/ 914400 h 1860550"/>
              <a:gd name="connsiteX12" fmla="*/ 25545 w 104028"/>
              <a:gd name="connsiteY12" fmla="*/ 971550 h 1860550"/>
              <a:gd name="connsiteX13" fmla="*/ 76345 w 104028"/>
              <a:gd name="connsiteY13" fmla="*/ 1060450 h 1860550"/>
              <a:gd name="connsiteX14" fmla="*/ 63645 w 104028"/>
              <a:gd name="connsiteY14" fmla="*/ 1123950 h 1860550"/>
              <a:gd name="connsiteX15" fmla="*/ 25545 w 104028"/>
              <a:gd name="connsiteY15" fmla="*/ 1193800 h 1860550"/>
              <a:gd name="connsiteX16" fmla="*/ 69995 w 104028"/>
              <a:gd name="connsiteY16" fmla="*/ 1263650 h 1860550"/>
              <a:gd name="connsiteX17" fmla="*/ 76345 w 104028"/>
              <a:gd name="connsiteY17" fmla="*/ 1333500 h 1860550"/>
              <a:gd name="connsiteX18" fmla="*/ 38245 w 104028"/>
              <a:gd name="connsiteY18" fmla="*/ 1422400 h 1860550"/>
              <a:gd name="connsiteX19" fmla="*/ 31895 w 104028"/>
              <a:gd name="connsiteY19" fmla="*/ 1479550 h 1860550"/>
              <a:gd name="connsiteX20" fmla="*/ 57295 w 104028"/>
              <a:gd name="connsiteY20" fmla="*/ 1524000 h 1860550"/>
              <a:gd name="connsiteX21" fmla="*/ 101745 w 104028"/>
              <a:gd name="connsiteY21" fmla="*/ 1562100 h 1860550"/>
              <a:gd name="connsiteX22" fmla="*/ 95395 w 104028"/>
              <a:gd name="connsiteY22" fmla="*/ 1644650 h 1860550"/>
              <a:gd name="connsiteX23" fmla="*/ 76345 w 104028"/>
              <a:gd name="connsiteY23" fmla="*/ 1704975 h 1860550"/>
              <a:gd name="connsiteX24" fmla="*/ 38245 w 104028"/>
              <a:gd name="connsiteY24" fmla="*/ 1758950 h 1860550"/>
              <a:gd name="connsiteX25" fmla="*/ 89045 w 104028"/>
              <a:gd name="connsiteY25" fmla="*/ 1860550 h 1860550"/>
              <a:gd name="connsiteX0" fmla="*/ 69995 w 95892"/>
              <a:gd name="connsiteY0" fmla="*/ 0 h 1860550"/>
              <a:gd name="connsiteX1" fmla="*/ 145 w 95892"/>
              <a:gd name="connsiteY1" fmla="*/ 101600 h 1860550"/>
              <a:gd name="connsiteX2" fmla="*/ 50945 w 95892"/>
              <a:gd name="connsiteY2" fmla="*/ 177800 h 1860550"/>
              <a:gd name="connsiteX3" fmla="*/ 25545 w 95892"/>
              <a:gd name="connsiteY3" fmla="*/ 260350 h 1860550"/>
              <a:gd name="connsiteX4" fmla="*/ 50945 w 95892"/>
              <a:gd name="connsiteY4" fmla="*/ 361950 h 1860550"/>
              <a:gd name="connsiteX5" fmla="*/ 12845 w 95892"/>
              <a:gd name="connsiteY5" fmla="*/ 425450 h 1860550"/>
              <a:gd name="connsiteX6" fmla="*/ 57295 w 95892"/>
              <a:gd name="connsiteY6" fmla="*/ 508000 h 1860550"/>
              <a:gd name="connsiteX7" fmla="*/ 25545 w 95892"/>
              <a:gd name="connsiteY7" fmla="*/ 584200 h 1860550"/>
              <a:gd name="connsiteX8" fmla="*/ 76345 w 95892"/>
              <a:gd name="connsiteY8" fmla="*/ 673100 h 1860550"/>
              <a:gd name="connsiteX9" fmla="*/ 57295 w 95892"/>
              <a:gd name="connsiteY9" fmla="*/ 742950 h 1860550"/>
              <a:gd name="connsiteX10" fmla="*/ 44595 w 95892"/>
              <a:gd name="connsiteY10" fmla="*/ 850900 h 1860550"/>
              <a:gd name="connsiteX11" fmla="*/ 82695 w 95892"/>
              <a:gd name="connsiteY11" fmla="*/ 914400 h 1860550"/>
              <a:gd name="connsiteX12" fmla="*/ 25545 w 95892"/>
              <a:gd name="connsiteY12" fmla="*/ 971550 h 1860550"/>
              <a:gd name="connsiteX13" fmla="*/ 76345 w 95892"/>
              <a:gd name="connsiteY13" fmla="*/ 1060450 h 1860550"/>
              <a:gd name="connsiteX14" fmla="*/ 63645 w 95892"/>
              <a:gd name="connsiteY14" fmla="*/ 1123950 h 1860550"/>
              <a:gd name="connsiteX15" fmla="*/ 25545 w 95892"/>
              <a:gd name="connsiteY15" fmla="*/ 1193800 h 1860550"/>
              <a:gd name="connsiteX16" fmla="*/ 69995 w 95892"/>
              <a:gd name="connsiteY16" fmla="*/ 1263650 h 1860550"/>
              <a:gd name="connsiteX17" fmla="*/ 76345 w 95892"/>
              <a:gd name="connsiteY17" fmla="*/ 1333500 h 1860550"/>
              <a:gd name="connsiteX18" fmla="*/ 38245 w 95892"/>
              <a:gd name="connsiteY18" fmla="*/ 1422400 h 1860550"/>
              <a:gd name="connsiteX19" fmla="*/ 31895 w 95892"/>
              <a:gd name="connsiteY19" fmla="*/ 1479550 h 1860550"/>
              <a:gd name="connsiteX20" fmla="*/ 57295 w 95892"/>
              <a:gd name="connsiteY20" fmla="*/ 1524000 h 1860550"/>
              <a:gd name="connsiteX21" fmla="*/ 95395 w 95892"/>
              <a:gd name="connsiteY21" fmla="*/ 1644650 h 1860550"/>
              <a:gd name="connsiteX22" fmla="*/ 76345 w 95892"/>
              <a:gd name="connsiteY22" fmla="*/ 1704975 h 1860550"/>
              <a:gd name="connsiteX23" fmla="*/ 38245 w 95892"/>
              <a:gd name="connsiteY23" fmla="*/ 1758950 h 1860550"/>
              <a:gd name="connsiteX24" fmla="*/ 89045 w 95892"/>
              <a:gd name="connsiteY24" fmla="*/ 1860550 h 1860550"/>
              <a:gd name="connsiteX0" fmla="*/ 69995 w 95620"/>
              <a:gd name="connsiteY0" fmla="*/ 0 h 1860550"/>
              <a:gd name="connsiteX1" fmla="*/ 145 w 95620"/>
              <a:gd name="connsiteY1" fmla="*/ 101600 h 1860550"/>
              <a:gd name="connsiteX2" fmla="*/ 50945 w 95620"/>
              <a:gd name="connsiteY2" fmla="*/ 177800 h 1860550"/>
              <a:gd name="connsiteX3" fmla="*/ 25545 w 95620"/>
              <a:gd name="connsiteY3" fmla="*/ 260350 h 1860550"/>
              <a:gd name="connsiteX4" fmla="*/ 50945 w 95620"/>
              <a:gd name="connsiteY4" fmla="*/ 361950 h 1860550"/>
              <a:gd name="connsiteX5" fmla="*/ 12845 w 95620"/>
              <a:gd name="connsiteY5" fmla="*/ 425450 h 1860550"/>
              <a:gd name="connsiteX6" fmla="*/ 57295 w 95620"/>
              <a:gd name="connsiteY6" fmla="*/ 508000 h 1860550"/>
              <a:gd name="connsiteX7" fmla="*/ 25545 w 95620"/>
              <a:gd name="connsiteY7" fmla="*/ 584200 h 1860550"/>
              <a:gd name="connsiteX8" fmla="*/ 76345 w 95620"/>
              <a:gd name="connsiteY8" fmla="*/ 673100 h 1860550"/>
              <a:gd name="connsiteX9" fmla="*/ 57295 w 95620"/>
              <a:gd name="connsiteY9" fmla="*/ 742950 h 1860550"/>
              <a:gd name="connsiteX10" fmla="*/ 44595 w 95620"/>
              <a:gd name="connsiteY10" fmla="*/ 850900 h 1860550"/>
              <a:gd name="connsiteX11" fmla="*/ 82695 w 95620"/>
              <a:gd name="connsiteY11" fmla="*/ 914400 h 1860550"/>
              <a:gd name="connsiteX12" fmla="*/ 25545 w 95620"/>
              <a:gd name="connsiteY12" fmla="*/ 971550 h 1860550"/>
              <a:gd name="connsiteX13" fmla="*/ 76345 w 95620"/>
              <a:gd name="connsiteY13" fmla="*/ 1060450 h 1860550"/>
              <a:gd name="connsiteX14" fmla="*/ 63645 w 95620"/>
              <a:gd name="connsiteY14" fmla="*/ 1123950 h 1860550"/>
              <a:gd name="connsiteX15" fmla="*/ 25545 w 95620"/>
              <a:gd name="connsiteY15" fmla="*/ 1193800 h 1860550"/>
              <a:gd name="connsiteX16" fmla="*/ 69995 w 95620"/>
              <a:gd name="connsiteY16" fmla="*/ 1263650 h 1860550"/>
              <a:gd name="connsiteX17" fmla="*/ 76345 w 95620"/>
              <a:gd name="connsiteY17" fmla="*/ 1333500 h 1860550"/>
              <a:gd name="connsiteX18" fmla="*/ 38245 w 95620"/>
              <a:gd name="connsiteY18" fmla="*/ 1422400 h 1860550"/>
              <a:gd name="connsiteX19" fmla="*/ 31895 w 95620"/>
              <a:gd name="connsiteY19" fmla="*/ 1479550 h 1860550"/>
              <a:gd name="connsiteX20" fmla="*/ 57295 w 95620"/>
              <a:gd name="connsiteY20" fmla="*/ 1524000 h 1860550"/>
              <a:gd name="connsiteX21" fmla="*/ 64439 w 95620"/>
              <a:gd name="connsiteY21" fmla="*/ 1531938 h 1860550"/>
              <a:gd name="connsiteX22" fmla="*/ 95395 w 95620"/>
              <a:gd name="connsiteY22" fmla="*/ 1644650 h 1860550"/>
              <a:gd name="connsiteX23" fmla="*/ 76345 w 95620"/>
              <a:gd name="connsiteY23" fmla="*/ 1704975 h 1860550"/>
              <a:gd name="connsiteX24" fmla="*/ 38245 w 95620"/>
              <a:gd name="connsiteY24" fmla="*/ 1758950 h 1860550"/>
              <a:gd name="connsiteX25" fmla="*/ 89045 w 95620"/>
              <a:gd name="connsiteY25" fmla="*/ 1860550 h 1860550"/>
              <a:gd name="connsiteX0" fmla="*/ 69995 w 95620"/>
              <a:gd name="connsiteY0" fmla="*/ 0 h 1860550"/>
              <a:gd name="connsiteX1" fmla="*/ 145 w 95620"/>
              <a:gd name="connsiteY1" fmla="*/ 101600 h 1860550"/>
              <a:gd name="connsiteX2" fmla="*/ 50945 w 95620"/>
              <a:gd name="connsiteY2" fmla="*/ 177800 h 1860550"/>
              <a:gd name="connsiteX3" fmla="*/ 25545 w 95620"/>
              <a:gd name="connsiteY3" fmla="*/ 260350 h 1860550"/>
              <a:gd name="connsiteX4" fmla="*/ 50945 w 95620"/>
              <a:gd name="connsiteY4" fmla="*/ 361950 h 1860550"/>
              <a:gd name="connsiteX5" fmla="*/ 12845 w 95620"/>
              <a:gd name="connsiteY5" fmla="*/ 425450 h 1860550"/>
              <a:gd name="connsiteX6" fmla="*/ 57295 w 95620"/>
              <a:gd name="connsiteY6" fmla="*/ 508000 h 1860550"/>
              <a:gd name="connsiteX7" fmla="*/ 25545 w 95620"/>
              <a:gd name="connsiteY7" fmla="*/ 584200 h 1860550"/>
              <a:gd name="connsiteX8" fmla="*/ 76345 w 95620"/>
              <a:gd name="connsiteY8" fmla="*/ 673100 h 1860550"/>
              <a:gd name="connsiteX9" fmla="*/ 57295 w 95620"/>
              <a:gd name="connsiteY9" fmla="*/ 742950 h 1860550"/>
              <a:gd name="connsiteX10" fmla="*/ 44595 w 95620"/>
              <a:gd name="connsiteY10" fmla="*/ 850900 h 1860550"/>
              <a:gd name="connsiteX11" fmla="*/ 82695 w 95620"/>
              <a:gd name="connsiteY11" fmla="*/ 914400 h 1860550"/>
              <a:gd name="connsiteX12" fmla="*/ 25545 w 95620"/>
              <a:gd name="connsiteY12" fmla="*/ 971550 h 1860550"/>
              <a:gd name="connsiteX13" fmla="*/ 76345 w 95620"/>
              <a:gd name="connsiteY13" fmla="*/ 1060450 h 1860550"/>
              <a:gd name="connsiteX14" fmla="*/ 63645 w 95620"/>
              <a:gd name="connsiteY14" fmla="*/ 1123950 h 1860550"/>
              <a:gd name="connsiteX15" fmla="*/ 25545 w 95620"/>
              <a:gd name="connsiteY15" fmla="*/ 1193800 h 1860550"/>
              <a:gd name="connsiteX16" fmla="*/ 69995 w 95620"/>
              <a:gd name="connsiteY16" fmla="*/ 1263650 h 1860550"/>
              <a:gd name="connsiteX17" fmla="*/ 76345 w 95620"/>
              <a:gd name="connsiteY17" fmla="*/ 1333500 h 1860550"/>
              <a:gd name="connsiteX18" fmla="*/ 38245 w 95620"/>
              <a:gd name="connsiteY18" fmla="*/ 1422400 h 1860550"/>
              <a:gd name="connsiteX19" fmla="*/ 31895 w 95620"/>
              <a:gd name="connsiteY19" fmla="*/ 1479550 h 1860550"/>
              <a:gd name="connsiteX20" fmla="*/ 64439 w 95620"/>
              <a:gd name="connsiteY20" fmla="*/ 1531938 h 1860550"/>
              <a:gd name="connsiteX21" fmla="*/ 95395 w 95620"/>
              <a:gd name="connsiteY21" fmla="*/ 1644650 h 1860550"/>
              <a:gd name="connsiteX22" fmla="*/ 76345 w 95620"/>
              <a:gd name="connsiteY22" fmla="*/ 1704975 h 1860550"/>
              <a:gd name="connsiteX23" fmla="*/ 38245 w 95620"/>
              <a:gd name="connsiteY23" fmla="*/ 1758950 h 1860550"/>
              <a:gd name="connsiteX24" fmla="*/ 89045 w 95620"/>
              <a:gd name="connsiteY24" fmla="*/ 1860550 h 1860550"/>
              <a:gd name="connsiteX0" fmla="*/ 69995 w 97218"/>
              <a:gd name="connsiteY0" fmla="*/ 0 h 1860550"/>
              <a:gd name="connsiteX1" fmla="*/ 145 w 97218"/>
              <a:gd name="connsiteY1" fmla="*/ 101600 h 1860550"/>
              <a:gd name="connsiteX2" fmla="*/ 50945 w 97218"/>
              <a:gd name="connsiteY2" fmla="*/ 177800 h 1860550"/>
              <a:gd name="connsiteX3" fmla="*/ 25545 w 97218"/>
              <a:gd name="connsiteY3" fmla="*/ 260350 h 1860550"/>
              <a:gd name="connsiteX4" fmla="*/ 50945 w 97218"/>
              <a:gd name="connsiteY4" fmla="*/ 361950 h 1860550"/>
              <a:gd name="connsiteX5" fmla="*/ 12845 w 97218"/>
              <a:gd name="connsiteY5" fmla="*/ 425450 h 1860550"/>
              <a:gd name="connsiteX6" fmla="*/ 57295 w 97218"/>
              <a:gd name="connsiteY6" fmla="*/ 508000 h 1860550"/>
              <a:gd name="connsiteX7" fmla="*/ 25545 w 97218"/>
              <a:gd name="connsiteY7" fmla="*/ 584200 h 1860550"/>
              <a:gd name="connsiteX8" fmla="*/ 76345 w 97218"/>
              <a:gd name="connsiteY8" fmla="*/ 673100 h 1860550"/>
              <a:gd name="connsiteX9" fmla="*/ 57295 w 97218"/>
              <a:gd name="connsiteY9" fmla="*/ 742950 h 1860550"/>
              <a:gd name="connsiteX10" fmla="*/ 44595 w 97218"/>
              <a:gd name="connsiteY10" fmla="*/ 850900 h 1860550"/>
              <a:gd name="connsiteX11" fmla="*/ 82695 w 97218"/>
              <a:gd name="connsiteY11" fmla="*/ 914400 h 1860550"/>
              <a:gd name="connsiteX12" fmla="*/ 25545 w 97218"/>
              <a:gd name="connsiteY12" fmla="*/ 971550 h 1860550"/>
              <a:gd name="connsiteX13" fmla="*/ 76345 w 97218"/>
              <a:gd name="connsiteY13" fmla="*/ 1060450 h 1860550"/>
              <a:gd name="connsiteX14" fmla="*/ 63645 w 97218"/>
              <a:gd name="connsiteY14" fmla="*/ 1123950 h 1860550"/>
              <a:gd name="connsiteX15" fmla="*/ 25545 w 97218"/>
              <a:gd name="connsiteY15" fmla="*/ 1193800 h 1860550"/>
              <a:gd name="connsiteX16" fmla="*/ 69995 w 97218"/>
              <a:gd name="connsiteY16" fmla="*/ 1263650 h 1860550"/>
              <a:gd name="connsiteX17" fmla="*/ 76345 w 97218"/>
              <a:gd name="connsiteY17" fmla="*/ 1333500 h 1860550"/>
              <a:gd name="connsiteX18" fmla="*/ 38245 w 97218"/>
              <a:gd name="connsiteY18" fmla="*/ 1422400 h 1860550"/>
              <a:gd name="connsiteX19" fmla="*/ 31895 w 97218"/>
              <a:gd name="connsiteY19" fmla="*/ 1479550 h 1860550"/>
              <a:gd name="connsiteX20" fmla="*/ 95395 w 97218"/>
              <a:gd name="connsiteY20" fmla="*/ 1644650 h 1860550"/>
              <a:gd name="connsiteX21" fmla="*/ 76345 w 97218"/>
              <a:gd name="connsiteY21" fmla="*/ 1704975 h 1860550"/>
              <a:gd name="connsiteX22" fmla="*/ 38245 w 97218"/>
              <a:gd name="connsiteY22" fmla="*/ 1758950 h 1860550"/>
              <a:gd name="connsiteX23" fmla="*/ 89045 w 97218"/>
              <a:gd name="connsiteY23" fmla="*/ 1860550 h 1860550"/>
              <a:gd name="connsiteX0" fmla="*/ 69995 w 89045"/>
              <a:gd name="connsiteY0" fmla="*/ 0 h 1860550"/>
              <a:gd name="connsiteX1" fmla="*/ 145 w 89045"/>
              <a:gd name="connsiteY1" fmla="*/ 101600 h 1860550"/>
              <a:gd name="connsiteX2" fmla="*/ 50945 w 89045"/>
              <a:gd name="connsiteY2" fmla="*/ 177800 h 1860550"/>
              <a:gd name="connsiteX3" fmla="*/ 25545 w 89045"/>
              <a:gd name="connsiteY3" fmla="*/ 260350 h 1860550"/>
              <a:gd name="connsiteX4" fmla="*/ 50945 w 89045"/>
              <a:gd name="connsiteY4" fmla="*/ 361950 h 1860550"/>
              <a:gd name="connsiteX5" fmla="*/ 12845 w 89045"/>
              <a:gd name="connsiteY5" fmla="*/ 425450 h 1860550"/>
              <a:gd name="connsiteX6" fmla="*/ 57295 w 89045"/>
              <a:gd name="connsiteY6" fmla="*/ 508000 h 1860550"/>
              <a:gd name="connsiteX7" fmla="*/ 25545 w 89045"/>
              <a:gd name="connsiteY7" fmla="*/ 584200 h 1860550"/>
              <a:gd name="connsiteX8" fmla="*/ 76345 w 89045"/>
              <a:gd name="connsiteY8" fmla="*/ 673100 h 1860550"/>
              <a:gd name="connsiteX9" fmla="*/ 57295 w 89045"/>
              <a:gd name="connsiteY9" fmla="*/ 742950 h 1860550"/>
              <a:gd name="connsiteX10" fmla="*/ 44595 w 89045"/>
              <a:gd name="connsiteY10" fmla="*/ 850900 h 1860550"/>
              <a:gd name="connsiteX11" fmla="*/ 82695 w 89045"/>
              <a:gd name="connsiteY11" fmla="*/ 914400 h 1860550"/>
              <a:gd name="connsiteX12" fmla="*/ 25545 w 89045"/>
              <a:gd name="connsiteY12" fmla="*/ 971550 h 1860550"/>
              <a:gd name="connsiteX13" fmla="*/ 76345 w 89045"/>
              <a:gd name="connsiteY13" fmla="*/ 1060450 h 1860550"/>
              <a:gd name="connsiteX14" fmla="*/ 63645 w 89045"/>
              <a:gd name="connsiteY14" fmla="*/ 1123950 h 1860550"/>
              <a:gd name="connsiteX15" fmla="*/ 25545 w 89045"/>
              <a:gd name="connsiteY15" fmla="*/ 1193800 h 1860550"/>
              <a:gd name="connsiteX16" fmla="*/ 69995 w 89045"/>
              <a:gd name="connsiteY16" fmla="*/ 1263650 h 1860550"/>
              <a:gd name="connsiteX17" fmla="*/ 76345 w 89045"/>
              <a:gd name="connsiteY17" fmla="*/ 1333500 h 1860550"/>
              <a:gd name="connsiteX18" fmla="*/ 38245 w 89045"/>
              <a:gd name="connsiteY18" fmla="*/ 1422400 h 1860550"/>
              <a:gd name="connsiteX19" fmla="*/ 31895 w 89045"/>
              <a:gd name="connsiteY19" fmla="*/ 1479550 h 1860550"/>
              <a:gd name="connsiteX20" fmla="*/ 76345 w 89045"/>
              <a:gd name="connsiteY20" fmla="*/ 1592263 h 1860550"/>
              <a:gd name="connsiteX21" fmla="*/ 76345 w 89045"/>
              <a:gd name="connsiteY21" fmla="*/ 1704975 h 1860550"/>
              <a:gd name="connsiteX22" fmla="*/ 38245 w 89045"/>
              <a:gd name="connsiteY22" fmla="*/ 1758950 h 1860550"/>
              <a:gd name="connsiteX23" fmla="*/ 89045 w 89045"/>
              <a:gd name="connsiteY23" fmla="*/ 1860550 h 1860550"/>
              <a:gd name="connsiteX0" fmla="*/ 69995 w 89045"/>
              <a:gd name="connsiteY0" fmla="*/ 0 h 1860550"/>
              <a:gd name="connsiteX1" fmla="*/ 145 w 89045"/>
              <a:gd name="connsiteY1" fmla="*/ 101600 h 1860550"/>
              <a:gd name="connsiteX2" fmla="*/ 50945 w 89045"/>
              <a:gd name="connsiteY2" fmla="*/ 177800 h 1860550"/>
              <a:gd name="connsiteX3" fmla="*/ 25545 w 89045"/>
              <a:gd name="connsiteY3" fmla="*/ 260350 h 1860550"/>
              <a:gd name="connsiteX4" fmla="*/ 50945 w 89045"/>
              <a:gd name="connsiteY4" fmla="*/ 361950 h 1860550"/>
              <a:gd name="connsiteX5" fmla="*/ 12845 w 89045"/>
              <a:gd name="connsiteY5" fmla="*/ 425450 h 1860550"/>
              <a:gd name="connsiteX6" fmla="*/ 57295 w 89045"/>
              <a:gd name="connsiteY6" fmla="*/ 508000 h 1860550"/>
              <a:gd name="connsiteX7" fmla="*/ 25545 w 89045"/>
              <a:gd name="connsiteY7" fmla="*/ 584200 h 1860550"/>
              <a:gd name="connsiteX8" fmla="*/ 76345 w 89045"/>
              <a:gd name="connsiteY8" fmla="*/ 673100 h 1860550"/>
              <a:gd name="connsiteX9" fmla="*/ 57295 w 89045"/>
              <a:gd name="connsiteY9" fmla="*/ 742950 h 1860550"/>
              <a:gd name="connsiteX10" fmla="*/ 44595 w 89045"/>
              <a:gd name="connsiteY10" fmla="*/ 850900 h 1860550"/>
              <a:gd name="connsiteX11" fmla="*/ 82695 w 89045"/>
              <a:gd name="connsiteY11" fmla="*/ 914400 h 1860550"/>
              <a:gd name="connsiteX12" fmla="*/ 25545 w 89045"/>
              <a:gd name="connsiteY12" fmla="*/ 971550 h 1860550"/>
              <a:gd name="connsiteX13" fmla="*/ 76345 w 89045"/>
              <a:gd name="connsiteY13" fmla="*/ 1060450 h 1860550"/>
              <a:gd name="connsiteX14" fmla="*/ 63645 w 89045"/>
              <a:gd name="connsiteY14" fmla="*/ 1123950 h 1860550"/>
              <a:gd name="connsiteX15" fmla="*/ 25545 w 89045"/>
              <a:gd name="connsiteY15" fmla="*/ 1193800 h 1860550"/>
              <a:gd name="connsiteX16" fmla="*/ 69995 w 89045"/>
              <a:gd name="connsiteY16" fmla="*/ 1263650 h 1860550"/>
              <a:gd name="connsiteX17" fmla="*/ 76345 w 89045"/>
              <a:gd name="connsiteY17" fmla="*/ 1333500 h 1860550"/>
              <a:gd name="connsiteX18" fmla="*/ 38245 w 89045"/>
              <a:gd name="connsiteY18" fmla="*/ 1422400 h 1860550"/>
              <a:gd name="connsiteX19" fmla="*/ 31895 w 89045"/>
              <a:gd name="connsiteY19" fmla="*/ 1479550 h 1860550"/>
              <a:gd name="connsiteX20" fmla="*/ 76345 w 89045"/>
              <a:gd name="connsiteY20" fmla="*/ 1592263 h 1860550"/>
              <a:gd name="connsiteX21" fmla="*/ 38245 w 89045"/>
              <a:gd name="connsiteY21" fmla="*/ 1758950 h 1860550"/>
              <a:gd name="connsiteX22" fmla="*/ 89045 w 89045"/>
              <a:gd name="connsiteY22" fmla="*/ 1860550 h 186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9045" h="1860550">
                <a:moveTo>
                  <a:pt x="69995" y="0"/>
                </a:moveTo>
                <a:cubicBezTo>
                  <a:pt x="36657" y="35983"/>
                  <a:pt x="3320" y="71967"/>
                  <a:pt x="145" y="101600"/>
                </a:cubicBezTo>
                <a:cubicBezTo>
                  <a:pt x="-3030" y="131233"/>
                  <a:pt x="46712" y="151342"/>
                  <a:pt x="50945" y="177800"/>
                </a:cubicBezTo>
                <a:cubicBezTo>
                  <a:pt x="55178" y="204258"/>
                  <a:pt x="25545" y="229658"/>
                  <a:pt x="25545" y="260350"/>
                </a:cubicBezTo>
                <a:cubicBezTo>
                  <a:pt x="25545" y="291042"/>
                  <a:pt x="53062" y="334433"/>
                  <a:pt x="50945" y="361950"/>
                </a:cubicBezTo>
                <a:cubicBezTo>
                  <a:pt x="48828" y="389467"/>
                  <a:pt x="11787" y="401108"/>
                  <a:pt x="12845" y="425450"/>
                </a:cubicBezTo>
                <a:cubicBezTo>
                  <a:pt x="13903" y="449792"/>
                  <a:pt x="55178" y="481542"/>
                  <a:pt x="57295" y="508000"/>
                </a:cubicBezTo>
                <a:cubicBezTo>
                  <a:pt x="59412" y="534458"/>
                  <a:pt x="22370" y="556683"/>
                  <a:pt x="25545" y="584200"/>
                </a:cubicBezTo>
                <a:cubicBezTo>
                  <a:pt x="28720" y="611717"/>
                  <a:pt x="71053" y="646642"/>
                  <a:pt x="76345" y="673100"/>
                </a:cubicBezTo>
                <a:cubicBezTo>
                  <a:pt x="81637" y="699558"/>
                  <a:pt x="62587" y="713317"/>
                  <a:pt x="57295" y="742950"/>
                </a:cubicBezTo>
                <a:cubicBezTo>
                  <a:pt x="52003" y="772583"/>
                  <a:pt x="40362" y="822325"/>
                  <a:pt x="44595" y="850900"/>
                </a:cubicBezTo>
                <a:cubicBezTo>
                  <a:pt x="48828" y="879475"/>
                  <a:pt x="85870" y="894292"/>
                  <a:pt x="82695" y="914400"/>
                </a:cubicBezTo>
                <a:cubicBezTo>
                  <a:pt x="79520" y="934508"/>
                  <a:pt x="26603" y="947208"/>
                  <a:pt x="25545" y="971550"/>
                </a:cubicBezTo>
                <a:cubicBezTo>
                  <a:pt x="24487" y="995892"/>
                  <a:pt x="69995" y="1035050"/>
                  <a:pt x="76345" y="1060450"/>
                </a:cubicBezTo>
                <a:cubicBezTo>
                  <a:pt x="82695" y="1085850"/>
                  <a:pt x="72112" y="1101725"/>
                  <a:pt x="63645" y="1123950"/>
                </a:cubicBezTo>
                <a:cubicBezTo>
                  <a:pt x="55178" y="1146175"/>
                  <a:pt x="24487" y="1170517"/>
                  <a:pt x="25545" y="1193800"/>
                </a:cubicBezTo>
                <a:cubicBezTo>
                  <a:pt x="26603" y="1217083"/>
                  <a:pt x="61528" y="1240367"/>
                  <a:pt x="69995" y="1263650"/>
                </a:cubicBezTo>
                <a:cubicBezTo>
                  <a:pt x="78462" y="1286933"/>
                  <a:pt x="81637" y="1307042"/>
                  <a:pt x="76345" y="1333500"/>
                </a:cubicBezTo>
                <a:cubicBezTo>
                  <a:pt x="71053" y="1359958"/>
                  <a:pt x="45653" y="1398058"/>
                  <a:pt x="38245" y="1422400"/>
                </a:cubicBezTo>
                <a:cubicBezTo>
                  <a:pt x="30837" y="1446742"/>
                  <a:pt x="25545" y="1451240"/>
                  <a:pt x="31895" y="1479550"/>
                </a:cubicBezTo>
                <a:cubicBezTo>
                  <a:pt x="38245" y="1507860"/>
                  <a:pt x="75287" y="1545696"/>
                  <a:pt x="76345" y="1592263"/>
                </a:cubicBezTo>
                <a:cubicBezTo>
                  <a:pt x="77403" y="1638830"/>
                  <a:pt x="36128" y="1714236"/>
                  <a:pt x="38245" y="1758950"/>
                </a:cubicBezTo>
                <a:cubicBezTo>
                  <a:pt x="40362" y="1784879"/>
                  <a:pt x="74228" y="1842558"/>
                  <a:pt x="89045" y="1860550"/>
                </a:cubicBez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4260" y="1817058"/>
            <a:ext cx="1112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effectLst>
                  <a:glow rad="127000">
                    <a:schemeClr val="bg1">
                      <a:alpha val="91000"/>
                    </a:schemeClr>
                  </a:glow>
                </a:effectLst>
                <a:latin typeface="Book Antiqua" panose="02040602050305030304" pitchFamily="18" charset="0"/>
              </a:rPr>
              <a:t>Maternal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701226" y="1817058"/>
            <a:ext cx="808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>
                <a:effectLst>
                  <a:glow rad="127000">
                    <a:schemeClr val="bg1">
                      <a:alpha val="91000"/>
                    </a:schemeClr>
                  </a:glow>
                </a:effectLst>
                <a:latin typeface="Book Antiqua" panose="02040602050305030304" pitchFamily="18" charset="0"/>
              </a:rPr>
              <a:t>Foetal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76400" y="4412218"/>
            <a:ext cx="104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effectLst>
                  <a:glow rad="127000">
                    <a:schemeClr val="bg1">
                      <a:alpha val="91000"/>
                    </a:schemeClr>
                  </a:glow>
                </a:effectLst>
                <a:latin typeface="Book Antiqua" panose="02040602050305030304" pitchFamily="18" charset="0"/>
              </a:rPr>
              <a:t>Placenta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20" name="Right Arrow 8"/>
          <p:cNvSpPr/>
          <p:nvPr/>
        </p:nvSpPr>
        <p:spPr>
          <a:xfrm rot="705905" flipV="1">
            <a:off x="1498600" y="3662363"/>
            <a:ext cx="722313" cy="301625"/>
          </a:xfrm>
          <a:custGeom>
            <a:avLst/>
            <a:gdLst>
              <a:gd name="connsiteX0" fmla="*/ 0 w 978408"/>
              <a:gd name="connsiteY0" fmla="*/ 121158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7" fmla="*/ 0 w 978408"/>
              <a:gd name="connsiteY7" fmla="*/ 121158 h 484632"/>
              <a:gd name="connsiteX0" fmla="*/ 0 w 978408"/>
              <a:gd name="connsiteY0" fmla="*/ 363474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0" fmla="*/ 0 w 978408"/>
              <a:gd name="connsiteY0" fmla="*/ 363474 h 484632"/>
              <a:gd name="connsiteX1" fmla="*/ 247650 w 978408"/>
              <a:gd name="connsiteY1" fmla="*/ 146050 h 484632"/>
              <a:gd name="connsiteX2" fmla="*/ 736092 w 978408"/>
              <a:gd name="connsiteY2" fmla="*/ 121158 h 484632"/>
              <a:gd name="connsiteX3" fmla="*/ 736092 w 978408"/>
              <a:gd name="connsiteY3" fmla="*/ 0 h 484632"/>
              <a:gd name="connsiteX4" fmla="*/ 978408 w 978408"/>
              <a:gd name="connsiteY4" fmla="*/ 242316 h 484632"/>
              <a:gd name="connsiteX5" fmla="*/ 736092 w 978408"/>
              <a:gd name="connsiteY5" fmla="*/ 484632 h 484632"/>
              <a:gd name="connsiteX6" fmla="*/ 736092 w 978408"/>
              <a:gd name="connsiteY6" fmla="*/ 363474 h 484632"/>
              <a:gd name="connsiteX7" fmla="*/ 0 w 978408"/>
              <a:gd name="connsiteY7" fmla="*/ 363474 h 484632"/>
              <a:gd name="connsiteX0" fmla="*/ 0 w 978408"/>
              <a:gd name="connsiteY0" fmla="*/ 363474 h 484632"/>
              <a:gd name="connsiteX1" fmla="*/ 247650 w 978408"/>
              <a:gd name="connsiteY1" fmla="*/ 146050 h 484632"/>
              <a:gd name="connsiteX2" fmla="*/ 736092 w 978408"/>
              <a:gd name="connsiteY2" fmla="*/ 121158 h 484632"/>
              <a:gd name="connsiteX3" fmla="*/ 736092 w 978408"/>
              <a:gd name="connsiteY3" fmla="*/ 0 h 484632"/>
              <a:gd name="connsiteX4" fmla="*/ 978408 w 978408"/>
              <a:gd name="connsiteY4" fmla="*/ 242316 h 484632"/>
              <a:gd name="connsiteX5" fmla="*/ 736092 w 978408"/>
              <a:gd name="connsiteY5" fmla="*/ 484632 h 484632"/>
              <a:gd name="connsiteX6" fmla="*/ 736092 w 978408"/>
              <a:gd name="connsiteY6" fmla="*/ 363474 h 484632"/>
              <a:gd name="connsiteX7" fmla="*/ 0 w 978408"/>
              <a:gd name="connsiteY7" fmla="*/ 363474 h 484632"/>
              <a:gd name="connsiteX0" fmla="*/ 0 w 978408"/>
              <a:gd name="connsiteY0" fmla="*/ 363474 h 484632"/>
              <a:gd name="connsiteX1" fmla="*/ 247650 w 978408"/>
              <a:gd name="connsiteY1" fmla="*/ 146050 h 484632"/>
              <a:gd name="connsiteX2" fmla="*/ 736092 w 978408"/>
              <a:gd name="connsiteY2" fmla="*/ 121158 h 484632"/>
              <a:gd name="connsiteX3" fmla="*/ 736092 w 978408"/>
              <a:gd name="connsiteY3" fmla="*/ 0 h 484632"/>
              <a:gd name="connsiteX4" fmla="*/ 978408 w 978408"/>
              <a:gd name="connsiteY4" fmla="*/ 242316 h 484632"/>
              <a:gd name="connsiteX5" fmla="*/ 736092 w 978408"/>
              <a:gd name="connsiteY5" fmla="*/ 484632 h 484632"/>
              <a:gd name="connsiteX6" fmla="*/ 736092 w 978408"/>
              <a:gd name="connsiteY6" fmla="*/ 363474 h 484632"/>
              <a:gd name="connsiteX7" fmla="*/ 0 w 978408"/>
              <a:gd name="connsiteY7" fmla="*/ 363474 h 484632"/>
              <a:gd name="connsiteX0" fmla="*/ 0 w 978408"/>
              <a:gd name="connsiteY0" fmla="*/ 363474 h 484632"/>
              <a:gd name="connsiteX1" fmla="*/ 247650 w 978408"/>
              <a:gd name="connsiteY1" fmla="*/ 146050 h 484632"/>
              <a:gd name="connsiteX2" fmla="*/ 736092 w 978408"/>
              <a:gd name="connsiteY2" fmla="*/ 121158 h 484632"/>
              <a:gd name="connsiteX3" fmla="*/ 736092 w 978408"/>
              <a:gd name="connsiteY3" fmla="*/ 0 h 484632"/>
              <a:gd name="connsiteX4" fmla="*/ 978408 w 978408"/>
              <a:gd name="connsiteY4" fmla="*/ 242316 h 484632"/>
              <a:gd name="connsiteX5" fmla="*/ 736092 w 978408"/>
              <a:gd name="connsiteY5" fmla="*/ 484632 h 484632"/>
              <a:gd name="connsiteX6" fmla="*/ 736092 w 978408"/>
              <a:gd name="connsiteY6" fmla="*/ 363474 h 484632"/>
              <a:gd name="connsiteX7" fmla="*/ 0 w 978408"/>
              <a:gd name="connsiteY7" fmla="*/ 363474 h 484632"/>
              <a:gd name="connsiteX0" fmla="*/ 0 w 978408"/>
              <a:gd name="connsiteY0" fmla="*/ 363474 h 484632"/>
              <a:gd name="connsiteX1" fmla="*/ 292100 w 978408"/>
              <a:gd name="connsiteY1" fmla="*/ 142875 h 484632"/>
              <a:gd name="connsiteX2" fmla="*/ 736092 w 978408"/>
              <a:gd name="connsiteY2" fmla="*/ 121158 h 484632"/>
              <a:gd name="connsiteX3" fmla="*/ 736092 w 978408"/>
              <a:gd name="connsiteY3" fmla="*/ 0 h 484632"/>
              <a:gd name="connsiteX4" fmla="*/ 978408 w 978408"/>
              <a:gd name="connsiteY4" fmla="*/ 242316 h 484632"/>
              <a:gd name="connsiteX5" fmla="*/ 736092 w 978408"/>
              <a:gd name="connsiteY5" fmla="*/ 484632 h 484632"/>
              <a:gd name="connsiteX6" fmla="*/ 736092 w 978408"/>
              <a:gd name="connsiteY6" fmla="*/ 363474 h 484632"/>
              <a:gd name="connsiteX7" fmla="*/ 0 w 978408"/>
              <a:gd name="connsiteY7" fmla="*/ 363474 h 484632"/>
              <a:gd name="connsiteX0" fmla="*/ 0 w 978408"/>
              <a:gd name="connsiteY0" fmla="*/ 363474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0" fmla="*/ 0 w 978408"/>
              <a:gd name="connsiteY0" fmla="*/ 363474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0" fmla="*/ 0 w 978408"/>
              <a:gd name="connsiteY0" fmla="*/ 363474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408" h="484632">
                <a:moveTo>
                  <a:pt x="0" y="363474"/>
                </a:moveTo>
                <a:cubicBezTo>
                  <a:pt x="228600" y="-13462"/>
                  <a:pt x="613410" y="181737"/>
                  <a:pt x="736092" y="121158"/>
                </a:cubicBezTo>
                <a:lnTo>
                  <a:pt x="736092" y="0"/>
                </a:lnTo>
                <a:lnTo>
                  <a:pt x="978408" y="242316"/>
                </a:lnTo>
                <a:lnTo>
                  <a:pt x="736092" y="484632"/>
                </a:lnTo>
                <a:lnTo>
                  <a:pt x="736092" y="363474"/>
                </a:lnTo>
                <a:cubicBezTo>
                  <a:pt x="490728" y="363474"/>
                  <a:pt x="416814" y="122174"/>
                  <a:pt x="0" y="363474"/>
                </a:cubicBezTo>
                <a:close/>
              </a:path>
            </a:pathLst>
          </a:custGeom>
          <a:solidFill>
            <a:srgbClr val="D5438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latin typeface="Book Antiqua" panose="02040602050305030304" pitchFamily="18" charset="0"/>
            </a:endParaRPr>
          </a:p>
        </p:txBody>
      </p:sp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1358900" y="3489325"/>
            <a:ext cx="395288" cy="368300"/>
            <a:chOff x="3213413" y="4642162"/>
            <a:chExt cx="395585" cy="367987"/>
          </a:xfrm>
        </p:grpSpPr>
        <p:sp>
          <p:nvSpPr>
            <p:cNvPr id="22" name="Oval 21"/>
            <p:cNvSpPr/>
            <p:nvPr/>
          </p:nvSpPr>
          <p:spPr>
            <a:xfrm>
              <a:off x="3213413" y="4642162"/>
              <a:ext cx="367987" cy="367987"/>
            </a:xfrm>
            <a:prstGeom prst="ellipse">
              <a:avLst/>
            </a:prstGeom>
            <a:solidFill>
              <a:srgbClr val="80008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 rot="60000">
              <a:off x="3228766" y="4668147"/>
              <a:ext cx="3802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b="1" dirty="0">
                  <a:effectLst>
                    <a:glow rad="127000">
                      <a:schemeClr val="bg1">
                        <a:alpha val="91000"/>
                      </a:schemeClr>
                    </a:glow>
                  </a:effectLst>
                  <a:latin typeface="Cambria" panose="02040503050406030204" pitchFamily="18" charset="0"/>
                </a:rPr>
                <a:t>O</a:t>
              </a:r>
              <a:r>
                <a:rPr lang="en-US" sz="1400" b="1" baseline="-25000" dirty="0">
                  <a:effectLst>
                    <a:glow rad="127000">
                      <a:schemeClr val="bg1">
                        <a:alpha val="91000"/>
                      </a:schemeClr>
                    </a:glow>
                  </a:effectLst>
                  <a:latin typeface="Cambria" panose="02040503050406030204" pitchFamily="18" charset="0"/>
                </a:rPr>
                <a:t>2</a:t>
              </a:r>
              <a:endParaRPr lang="en-US" sz="1400" b="1" baseline="-250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1157288" y="3105150"/>
            <a:ext cx="825500" cy="368300"/>
            <a:chOff x="2998582" y="4642162"/>
            <a:chExt cx="826316" cy="367987"/>
          </a:xfrm>
        </p:grpSpPr>
        <p:sp>
          <p:nvSpPr>
            <p:cNvPr id="35" name="Rounded Rectangle 34"/>
            <p:cNvSpPr/>
            <p:nvPr/>
          </p:nvSpPr>
          <p:spPr>
            <a:xfrm>
              <a:off x="3007547" y="4642162"/>
              <a:ext cx="764592" cy="367987"/>
            </a:xfrm>
            <a:prstGeom prst="roundRect">
              <a:avLst/>
            </a:prstGeom>
            <a:blipFill dpi="0"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 rot="60000">
              <a:off x="2998582" y="4679625"/>
              <a:ext cx="82631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b="1" dirty="0">
                  <a:effectLst>
                    <a:glow rad="127000">
                      <a:srgbClr val="FFFF00"/>
                    </a:glow>
                  </a:effectLst>
                  <a:latin typeface="Cambria" panose="02040503050406030204" pitchFamily="18" charset="0"/>
                </a:rPr>
                <a:t>Glucose</a:t>
              </a:r>
              <a:endParaRPr lang="en-US" sz="1400" b="1" baseline="-25000" dirty="0">
                <a:effectLst>
                  <a:glow rad="127000">
                    <a:srgbClr val="FFFF00"/>
                  </a:glow>
                </a:effectLst>
                <a:latin typeface="Cambria" panose="020405030504060302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.01019 L 0.03472 0.03179 C 0.04201 0.03704 0.05295 0.03982 0.06424 0.03982 C 0.07726 0.03982 0.08767 0.03704 0.09496 0.03179 L 0.12986 0.01019 " pathEditMode="relative" rAng="0" ptsTypes="FffFF">
                                      <p:cBhvr>
                                        <p:cTn id="4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93" y="148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.01019 L 0.03472 0.03179 C 0.04201 0.03704 0.05295 0.03982 0.06424 0.03982 C 0.07726 0.03982 0.08767 0.03704 0.09496 0.03179 L 0.12986 0.01019 " pathEditMode="relative" rAng="0" ptsTypes="FffFF">
                                      <p:cBhvr>
                                        <p:cTn id="5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93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4825" y="244475"/>
            <a:ext cx="40957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EC2095"/>
                </a:solidFill>
                <a:latin typeface="Bookman Old Style" pitchFamily="18" charset="0"/>
                <a:cs typeface="+mn-cs"/>
              </a:rPr>
              <a:t>Female Reproductive System</a:t>
            </a:r>
          </a:p>
        </p:txBody>
      </p:sp>
      <p:sp>
        <p:nvSpPr>
          <p:cNvPr id="3" name="Rectangle 2"/>
          <p:cNvSpPr/>
          <p:nvPr/>
        </p:nvSpPr>
        <p:spPr>
          <a:xfrm>
            <a:off x="505264" y="738458"/>
            <a:ext cx="8181536" cy="923330"/>
          </a:xfrm>
          <a:prstGeom prst="rect">
            <a:avLst/>
          </a:prstGeom>
          <a:gradFill flip="none" rotWithShape="1">
            <a:gsLst>
              <a:gs pos="72000">
                <a:srgbClr val="FFDC78"/>
              </a:gs>
              <a:gs pos="25000">
                <a:srgbClr val="FFD149"/>
              </a:gs>
              <a:gs pos="0">
                <a:srgbClr val="FFC000"/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en-US" b="1" dirty="0">
                <a:solidFill>
                  <a:srgbClr val="007E39"/>
                </a:solidFill>
                <a:latin typeface="Bookman Old Style" pitchFamily="18" charset="0"/>
              </a:rPr>
              <a:t>The developing embryo will also </a:t>
            </a:r>
            <a:r>
              <a:rPr lang="en-US" altLang="en-US" b="1" i="1" dirty="0">
                <a:solidFill>
                  <a:srgbClr val="CC00FF"/>
                </a:solidFill>
                <a:latin typeface="Bookman Old Style" pitchFamily="18" charset="0"/>
              </a:rPr>
              <a:t>generate waste substances </a:t>
            </a:r>
            <a:r>
              <a:rPr lang="en-US" altLang="en-US" b="1" dirty="0">
                <a:solidFill>
                  <a:srgbClr val="007E39"/>
                </a:solidFill>
                <a:latin typeface="Bookman Old Style" pitchFamily="18" charset="0"/>
              </a:rPr>
              <a:t>which can be </a:t>
            </a:r>
            <a:r>
              <a:rPr lang="en-US" altLang="en-US" b="1" i="1" dirty="0">
                <a:solidFill>
                  <a:srgbClr val="CC00FF"/>
                </a:solidFill>
                <a:latin typeface="Bookman Old Style" pitchFamily="18" charset="0"/>
              </a:rPr>
              <a:t>removed by transferring them into the mother’s blood </a:t>
            </a:r>
            <a:r>
              <a:rPr lang="en-US" altLang="en-US" b="1" dirty="0">
                <a:solidFill>
                  <a:srgbClr val="007E39"/>
                </a:solidFill>
                <a:latin typeface="Bookman Old Style" pitchFamily="18" charset="0"/>
              </a:rPr>
              <a:t>through the placenta. </a:t>
            </a:r>
          </a:p>
        </p:txBody>
      </p:sp>
      <p:grpSp>
        <p:nvGrpSpPr>
          <p:cNvPr id="126982" name="Group 30"/>
          <p:cNvGrpSpPr>
            <a:grpSpLocks/>
          </p:cNvGrpSpPr>
          <p:nvPr/>
        </p:nvGrpSpPr>
        <p:grpSpPr bwMode="auto">
          <a:xfrm>
            <a:off x="744538" y="1817688"/>
            <a:ext cx="2765425" cy="2963862"/>
            <a:chOff x="744260" y="1817058"/>
            <a:chExt cx="2765201" cy="2964492"/>
          </a:xfrm>
        </p:grpSpPr>
        <p:sp>
          <p:nvSpPr>
            <p:cNvPr id="17" name="Rectangle 16"/>
            <p:cNvSpPr/>
            <p:nvPr/>
          </p:nvSpPr>
          <p:spPr>
            <a:xfrm>
              <a:off x="744260" y="1817058"/>
              <a:ext cx="11128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effectLst>
                    <a:glow rad="127000">
                      <a:schemeClr val="bg1">
                        <a:alpha val="91000"/>
                      </a:schemeClr>
                    </a:glow>
                  </a:effectLst>
                  <a:latin typeface="Book Antiqua" panose="02040602050305030304" pitchFamily="18" charset="0"/>
                </a:rPr>
                <a:t>Maternal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701226" y="1817058"/>
              <a:ext cx="8082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 err="1">
                  <a:effectLst>
                    <a:glow rad="127000">
                      <a:schemeClr val="bg1">
                        <a:alpha val="91000"/>
                      </a:schemeClr>
                    </a:glow>
                  </a:effectLst>
                  <a:latin typeface="Book Antiqua" panose="02040602050305030304" pitchFamily="18" charset="0"/>
                </a:rPr>
                <a:t>Foetal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  <p:grpSp>
          <p:nvGrpSpPr>
            <p:cNvPr id="126994" name="Group 3"/>
            <p:cNvGrpSpPr>
              <a:grpSpLocks/>
            </p:cNvGrpSpPr>
            <p:nvPr/>
          </p:nvGrpSpPr>
          <p:grpSpPr bwMode="auto">
            <a:xfrm>
              <a:off x="857735" y="2354853"/>
              <a:ext cx="2538664" cy="2426697"/>
              <a:chOff x="857735" y="2354853"/>
              <a:chExt cx="2538664" cy="2426697"/>
            </a:xfrm>
          </p:grpSpPr>
          <p:sp>
            <p:nvSpPr>
              <p:cNvPr id="5" name="Oval 9"/>
              <p:cNvSpPr/>
              <p:nvPr/>
            </p:nvSpPr>
            <p:spPr>
              <a:xfrm rot="19873953">
                <a:off x="856963" y="2564929"/>
                <a:ext cx="615900" cy="1462399"/>
              </a:xfrm>
              <a:custGeom>
                <a:avLst/>
                <a:gdLst>
                  <a:gd name="connsiteX0" fmla="*/ 0 w 457200"/>
                  <a:gd name="connsiteY0" fmla="*/ 457200 h 914400"/>
                  <a:gd name="connsiteX1" fmla="*/ 228600 w 457200"/>
                  <a:gd name="connsiteY1" fmla="*/ 0 h 914400"/>
                  <a:gd name="connsiteX2" fmla="*/ 457200 w 457200"/>
                  <a:gd name="connsiteY2" fmla="*/ 457200 h 914400"/>
                  <a:gd name="connsiteX3" fmla="*/ 228600 w 457200"/>
                  <a:gd name="connsiteY3" fmla="*/ 914400 h 914400"/>
                  <a:gd name="connsiteX4" fmla="*/ 0 w 457200"/>
                  <a:gd name="connsiteY4" fmla="*/ 457200 h 914400"/>
                  <a:gd name="connsiteX0" fmla="*/ 0 w 476131"/>
                  <a:gd name="connsiteY0" fmla="*/ 457200 h 914400"/>
                  <a:gd name="connsiteX1" fmla="*/ 228600 w 476131"/>
                  <a:gd name="connsiteY1" fmla="*/ 0 h 914400"/>
                  <a:gd name="connsiteX2" fmla="*/ 457200 w 476131"/>
                  <a:gd name="connsiteY2" fmla="*/ 457200 h 914400"/>
                  <a:gd name="connsiteX3" fmla="*/ 228600 w 476131"/>
                  <a:gd name="connsiteY3" fmla="*/ 914400 h 914400"/>
                  <a:gd name="connsiteX4" fmla="*/ 0 w 476131"/>
                  <a:gd name="connsiteY4" fmla="*/ 457200 h 914400"/>
                  <a:gd name="connsiteX0" fmla="*/ 0 w 458442"/>
                  <a:gd name="connsiteY0" fmla="*/ 457200 h 914400"/>
                  <a:gd name="connsiteX1" fmla="*/ 228600 w 458442"/>
                  <a:gd name="connsiteY1" fmla="*/ 0 h 914400"/>
                  <a:gd name="connsiteX2" fmla="*/ 457200 w 458442"/>
                  <a:gd name="connsiteY2" fmla="*/ 457200 h 914400"/>
                  <a:gd name="connsiteX3" fmla="*/ 228600 w 458442"/>
                  <a:gd name="connsiteY3" fmla="*/ 914400 h 914400"/>
                  <a:gd name="connsiteX4" fmla="*/ 0 w 458442"/>
                  <a:gd name="connsiteY4" fmla="*/ 457200 h 914400"/>
                  <a:gd name="connsiteX0" fmla="*/ 0 w 534485"/>
                  <a:gd name="connsiteY0" fmla="*/ 457200 h 914400"/>
                  <a:gd name="connsiteX1" fmla="*/ 228600 w 534485"/>
                  <a:gd name="connsiteY1" fmla="*/ 0 h 914400"/>
                  <a:gd name="connsiteX2" fmla="*/ 457200 w 534485"/>
                  <a:gd name="connsiteY2" fmla="*/ 457200 h 914400"/>
                  <a:gd name="connsiteX3" fmla="*/ 228600 w 534485"/>
                  <a:gd name="connsiteY3" fmla="*/ 914400 h 914400"/>
                  <a:gd name="connsiteX4" fmla="*/ 0 w 534485"/>
                  <a:gd name="connsiteY4" fmla="*/ 457200 h 914400"/>
                  <a:gd name="connsiteX0" fmla="*/ 0 w 534485"/>
                  <a:gd name="connsiteY0" fmla="*/ 457200 h 914400"/>
                  <a:gd name="connsiteX1" fmla="*/ 228600 w 534485"/>
                  <a:gd name="connsiteY1" fmla="*/ 0 h 914400"/>
                  <a:gd name="connsiteX2" fmla="*/ 457200 w 534485"/>
                  <a:gd name="connsiteY2" fmla="*/ 457200 h 914400"/>
                  <a:gd name="connsiteX3" fmla="*/ 228600 w 534485"/>
                  <a:gd name="connsiteY3" fmla="*/ 914400 h 914400"/>
                  <a:gd name="connsiteX4" fmla="*/ 0 w 534485"/>
                  <a:gd name="connsiteY4" fmla="*/ 457200 h 914400"/>
                  <a:gd name="connsiteX0" fmla="*/ 39524 w 574009"/>
                  <a:gd name="connsiteY0" fmla="*/ 457200 h 914400"/>
                  <a:gd name="connsiteX1" fmla="*/ 268124 w 574009"/>
                  <a:gd name="connsiteY1" fmla="*/ 0 h 914400"/>
                  <a:gd name="connsiteX2" fmla="*/ 496724 w 574009"/>
                  <a:gd name="connsiteY2" fmla="*/ 457200 h 914400"/>
                  <a:gd name="connsiteX3" fmla="*/ 268124 w 574009"/>
                  <a:gd name="connsiteY3" fmla="*/ 914400 h 914400"/>
                  <a:gd name="connsiteX4" fmla="*/ 39524 w 574009"/>
                  <a:gd name="connsiteY4" fmla="*/ 457200 h 914400"/>
                  <a:gd name="connsiteX0" fmla="*/ 39524 w 574009"/>
                  <a:gd name="connsiteY0" fmla="*/ 457200 h 914400"/>
                  <a:gd name="connsiteX1" fmla="*/ 268124 w 574009"/>
                  <a:gd name="connsiteY1" fmla="*/ 0 h 914400"/>
                  <a:gd name="connsiteX2" fmla="*/ 496724 w 574009"/>
                  <a:gd name="connsiteY2" fmla="*/ 457200 h 914400"/>
                  <a:gd name="connsiteX3" fmla="*/ 268124 w 574009"/>
                  <a:gd name="connsiteY3" fmla="*/ 914400 h 914400"/>
                  <a:gd name="connsiteX4" fmla="*/ 39524 w 574009"/>
                  <a:gd name="connsiteY4" fmla="*/ 457200 h 914400"/>
                  <a:gd name="connsiteX0" fmla="*/ 39524 w 586470"/>
                  <a:gd name="connsiteY0" fmla="*/ 457200 h 914400"/>
                  <a:gd name="connsiteX1" fmla="*/ 268124 w 586470"/>
                  <a:gd name="connsiteY1" fmla="*/ 0 h 914400"/>
                  <a:gd name="connsiteX2" fmla="*/ 496724 w 586470"/>
                  <a:gd name="connsiteY2" fmla="*/ 457200 h 914400"/>
                  <a:gd name="connsiteX3" fmla="*/ 268124 w 586470"/>
                  <a:gd name="connsiteY3" fmla="*/ 914400 h 914400"/>
                  <a:gd name="connsiteX4" fmla="*/ 39524 w 586470"/>
                  <a:gd name="connsiteY4" fmla="*/ 457200 h 914400"/>
                  <a:gd name="connsiteX0" fmla="*/ 55556 w 602502"/>
                  <a:gd name="connsiteY0" fmla="*/ 457200 h 914400"/>
                  <a:gd name="connsiteX1" fmla="*/ 284156 w 602502"/>
                  <a:gd name="connsiteY1" fmla="*/ 0 h 914400"/>
                  <a:gd name="connsiteX2" fmla="*/ 512756 w 602502"/>
                  <a:gd name="connsiteY2" fmla="*/ 457200 h 914400"/>
                  <a:gd name="connsiteX3" fmla="*/ 284156 w 602502"/>
                  <a:gd name="connsiteY3" fmla="*/ 914400 h 914400"/>
                  <a:gd name="connsiteX4" fmla="*/ 55556 w 602502"/>
                  <a:gd name="connsiteY4" fmla="*/ 457200 h 914400"/>
                  <a:gd name="connsiteX0" fmla="*/ 69050 w 615996"/>
                  <a:gd name="connsiteY0" fmla="*/ 457200 h 914400"/>
                  <a:gd name="connsiteX1" fmla="*/ 297650 w 615996"/>
                  <a:gd name="connsiteY1" fmla="*/ 0 h 914400"/>
                  <a:gd name="connsiteX2" fmla="*/ 526250 w 615996"/>
                  <a:gd name="connsiteY2" fmla="*/ 457200 h 914400"/>
                  <a:gd name="connsiteX3" fmla="*/ 297650 w 615996"/>
                  <a:gd name="connsiteY3" fmla="*/ 914400 h 914400"/>
                  <a:gd name="connsiteX4" fmla="*/ 69050 w 615996"/>
                  <a:gd name="connsiteY4" fmla="*/ 4572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5996" h="914400">
                    <a:moveTo>
                      <a:pt x="69050" y="457200"/>
                    </a:moveTo>
                    <a:cubicBezTo>
                      <a:pt x="-104107" y="178449"/>
                      <a:pt x="171398" y="0"/>
                      <a:pt x="297650" y="0"/>
                    </a:cubicBezTo>
                    <a:cubicBezTo>
                      <a:pt x="423902" y="0"/>
                      <a:pt x="781554" y="216794"/>
                      <a:pt x="526250" y="457200"/>
                    </a:cubicBezTo>
                    <a:cubicBezTo>
                      <a:pt x="751953" y="643967"/>
                      <a:pt x="423902" y="914400"/>
                      <a:pt x="297650" y="914400"/>
                    </a:cubicBezTo>
                    <a:cubicBezTo>
                      <a:pt x="171398" y="914400"/>
                      <a:pt x="-136905" y="624075"/>
                      <a:pt x="69050" y="457200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Book Antiqua" panose="02040602050305030304" pitchFamily="18" charset="0"/>
                </a:endParaRPr>
              </a:p>
            </p:txBody>
          </p:sp>
          <p:grpSp>
            <p:nvGrpSpPr>
              <p:cNvPr id="126996" name="Group 5"/>
              <p:cNvGrpSpPr>
                <a:grpSpLocks/>
              </p:cNvGrpSpPr>
              <p:nvPr/>
            </p:nvGrpSpPr>
            <p:grpSpPr bwMode="auto">
              <a:xfrm>
                <a:off x="2453600" y="2520358"/>
                <a:ext cx="942799" cy="1663260"/>
                <a:chOff x="2682200" y="1652749"/>
                <a:chExt cx="942799" cy="1663260"/>
              </a:xfrm>
            </p:grpSpPr>
            <p:sp>
              <p:nvSpPr>
                <p:cNvPr id="7" name="Oval 9"/>
                <p:cNvSpPr/>
                <p:nvPr/>
              </p:nvSpPr>
              <p:spPr>
                <a:xfrm rot="19873953">
                  <a:off x="3009457" y="1711611"/>
                  <a:ext cx="615900" cy="1476689"/>
                </a:xfrm>
                <a:custGeom>
                  <a:avLst/>
                  <a:gdLst>
                    <a:gd name="connsiteX0" fmla="*/ 0 w 457200"/>
                    <a:gd name="connsiteY0" fmla="*/ 457200 h 914400"/>
                    <a:gd name="connsiteX1" fmla="*/ 228600 w 457200"/>
                    <a:gd name="connsiteY1" fmla="*/ 0 h 914400"/>
                    <a:gd name="connsiteX2" fmla="*/ 457200 w 457200"/>
                    <a:gd name="connsiteY2" fmla="*/ 457200 h 914400"/>
                    <a:gd name="connsiteX3" fmla="*/ 228600 w 457200"/>
                    <a:gd name="connsiteY3" fmla="*/ 914400 h 914400"/>
                    <a:gd name="connsiteX4" fmla="*/ 0 w 457200"/>
                    <a:gd name="connsiteY4" fmla="*/ 457200 h 914400"/>
                    <a:gd name="connsiteX0" fmla="*/ 0 w 476131"/>
                    <a:gd name="connsiteY0" fmla="*/ 457200 h 914400"/>
                    <a:gd name="connsiteX1" fmla="*/ 228600 w 476131"/>
                    <a:gd name="connsiteY1" fmla="*/ 0 h 914400"/>
                    <a:gd name="connsiteX2" fmla="*/ 457200 w 476131"/>
                    <a:gd name="connsiteY2" fmla="*/ 457200 h 914400"/>
                    <a:gd name="connsiteX3" fmla="*/ 228600 w 476131"/>
                    <a:gd name="connsiteY3" fmla="*/ 914400 h 914400"/>
                    <a:gd name="connsiteX4" fmla="*/ 0 w 476131"/>
                    <a:gd name="connsiteY4" fmla="*/ 457200 h 914400"/>
                    <a:gd name="connsiteX0" fmla="*/ 0 w 458442"/>
                    <a:gd name="connsiteY0" fmla="*/ 457200 h 914400"/>
                    <a:gd name="connsiteX1" fmla="*/ 228600 w 458442"/>
                    <a:gd name="connsiteY1" fmla="*/ 0 h 914400"/>
                    <a:gd name="connsiteX2" fmla="*/ 457200 w 458442"/>
                    <a:gd name="connsiteY2" fmla="*/ 457200 h 914400"/>
                    <a:gd name="connsiteX3" fmla="*/ 228600 w 458442"/>
                    <a:gd name="connsiteY3" fmla="*/ 914400 h 914400"/>
                    <a:gd name="connsiteX4" fmla="*/ 0 w 458442"/>
                    <a:gd name="connsiteY4" fmla="*/ 457200 h 914400"/>
                    <a:gd name="connsiteX0" fmla="*/ 0 w 534485"/>
                    <a:gd name="connsiteY0" fmla="*/ 457200 h 914400"/>
                    <a:gd name="connsiteX1" fmla="*/ 228600 w 534485"/>
                    <a:gd name="connsiteY1" fmla="*/ 0 h 914400"/>
                    <a:gd name="connsiteX2" fmla="*/ 457200 w 534485"/>
                    <a:gd name="connsiteY2" fmla="*/ 457200 h 914400"/>
                    <a:gd name="connsiteX3" fmla="*/ 228600 w 534485"/>
                    <a:gd name="connsiteY3" fmla="*/ 914400 h 914400"/>
                    <a:gd name="connsiteX4" fmla="*/ 0 w 534485"/>
                    <a:gd name="connsiteY4" fmla="*/ 457200 h 914400"/>
                    <a:gd name="connsiteX0" fmla="*/ 0 w 534485"/>
                    <a:gd name="connsiteY0" fmla="*/ 457200 h 914400"/>
                    <a:gd name="connsiteX1" fmla="*/ 228600 w 534485"/>
                    <a:gd name="connsiteY1" fmla="*/ 0 h 914400"/>
                    <a:gd name="connsiteX2" fmla="*/ 457200 w 534485"/>
                    <a:gd name="connsiteY2" fmla="*/ 457200 h 914400"/>
                    <a:gd name="connsiteX3" fmla="*/ 228600 w 534485"/>
                    <a:gd name="connsiteY3" fmla="*/ 914400 h 914400"/>
                    <a:gd name="connsiteX4" fmla="*/ 0 w 534485"/>
                    <a:gd name="connsiteY4" fmla="*/ 457200 h 914400"/>
                    <a:gd name="connsiteX0" fmla="*/ 39524 w 574009"/>
                    <a:gd name="connsiteY0" fmla="*/ 457200 h 914400"/>
                    <a:gd name="connsiteX1" fmla="*/ 268124 w 574009"/>
                    <a:gd name="connsiteY1" fmla="*/ 0 h 914400"/>
                    <a:gd name="connsiteX2" fmla="*/ 496724 w 574009"/>
                    <a:gd name="connsiteY2" fmla="*/ 457200 h 914400"/>
                    <a:gd name="connsiteX3" fmla="*/ 268124 w 574009"/>
                    <a:gd name="connsiteY3" fmla="*/ 914400 h 914400"/>
                    <a:gd name="connsiteX4" fmla="*/ 39524 w 574009"/>
                    <a:gd name="connsiteY4" fmla="*/ 457200 h 914400"/>
                    <a:gd name="connsiteX0" fmla="*/ 39524 w 574009"/>
                    <a:gd name="connsiteY0" fmla="*/ 457200 h 914400"/>
                    <a:gd name="connsiteX1" fmla="*/ 268124 w 574009"/>
                    <a:gd name="connsiteY1" fmla="*/ 0 h 914400"/>
                    <a:gd name="connsiteX2" fmla="*/ 496724 w 574009"/>
                    <a:gd name="connsiteY2" fmla="*/ 457200 h 914400"/>
                    <a:gd name="connsiteX3" fmla="*/ 268124 w 574009"/>
                    <a:gd name="connsiteY3" fmla="*/ 914400 h 914400"/>
                    <a:gd name="connsiteX4" fmla="*/ 39524 w 574009"/>
                    <a:gd name="connsiteY4" fmla="*/ 457200 h 914400"/>
                    <a:gd name="connsiteX0" fmla="*/ 39524 w 586470"/>
                    <a:gd name="connsiteY0" fmla="*/ 457200 h 914400"/>
                    <a:gd name="connsiteX1" fmla="*/ 268124 w 586470"/>
                    <a:gd name="connsiteY1" fmla="*/ 0 h 914400"/>
                    <a:gd name="connsiteX2" fmla="*/ 496724 w 586470"/>
                    <a:gd name="connsiteY2" fmla="*/ 457200 h 914400"/>
                    <a:gd name="connsiteX3" fmla="*/ 268124 w 586470"/>
                    <a:gd name="connsiteY3" fmla="*/ 914400 h 914400"/>
                    <a:gd name="connsiteX4" fmla="*/ 39524 w 586470"/>
                    <a:gd name="connsiteY4" fmla="*/ 457200 h 914400"/>
                    <a:gd name="connsiteX0" fmla="*/ 55556 w 602502"/>
                    <a:gd name="connsiteY0" fmla="*/ 457200 h 914400"/>
                    <a:gd name="connsiteX1" fmla="*/ 284156 w 602502"/>
                    <a:gd name="connsiteY1" fmla="*/ 0 h 914400"/>
                    <a:gd name="connsiteX2" fmla="*/ 512756 w 602502"/>
                    <a:gd name="connsiteY2" fmla="*/ 457200 h 914400"/>
                    <a:gd name="connsiteX3" fmla="*/ 284156 w 602502"/>
                    <a:gd name="connsiteY3" fmla="*/ 914400 h 914400"/>
                    <a:gd name="connsiteX4" fmla="*/ 55556 w 602502"/>
                    <a:gd name="connsiteY4" fmla="*/ 457200 h 914400"/>
                    <a:gd name="connsiteX0" fmla="*/ 69050 w 615996"/>
                    <a:gd name="connsiteY0" fmla="*/ 457200 h 914400"/>
                    <a:gd name="connsiteX1" fmla="*/ 297650 w 615996"/>
                    <a:gd name="connsiteY1" fmla="*/ 0 h 914400"/>
                    <a:gd name="connsiteX2" fmla="*/ 526250 w 615996"/>
                    <a:gd name="connsiteY2" fmla="*/ 457200 h 914400"/>
                    <a:gd name="connsiteX3" fmla="*/ 297650 w 615996"/>
                    <a:gd name="connsiteY3" fmla="*/ 914400 h 914400"/>
                    <a:gd name="connsiteX4" fmla="*/ 69050 w 615996"/>
                    <a:gd name="connsiteY4" fmla="*/ 4572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5996" h="914400">
                      <a:moveTo>
                        <a:pt x="69050" y="457200"/>
                      </a:moveTo>
                      <a:cubicBezTo>
                        <a:pt x="-104107" y="178449"/>
                        <a:pt x="171398" y="0"/>
                        <a:pt x="297650" y="0"/>
                      </a:cubicBezTo>
                      <a:cubicBezTo>
                        <a:pt x="423902" y="0"/>
                        <a:pt x="781554" y="216794"/>
                        <a:pt x="526250" y="457200"/>
                      </a:cubicBezTo>
                      <a:cubicBezTo>
                        <a:pt x="751953" y="643967"/>
                        <a:pt x="423902" y="914400"/>
                        <a:pt x="297650" y="914400"/>
                      </a:cubicBezTo>
                      <a:cubicBezTo>
                        <a:pt x="171398" y="914400"/>
                        <a:pt x="-136905" y="624075"/>
                        <a:pt x="69050" y="4572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000" dirty="0">
                    <a:solidFill>
                      <a:schemeClr val="accent2">
                        <a:lumMod val="50000"/>
                      </a:schemeClr>
                    </a:solidFill>
                    <a:latin typeface="Book Antiqua" panose="02040602050305030304" pitchFamily="18" charset="0"/>
                  </a:endParaRPr>
                </a:p>
              </p:txBody>
            </p:sp>
            <p:sp>
              <p:nvSpPr>
                <p:cNvPr id="8" name="Rounded Rectangle 7"/>
                <p:cNvSpPr/>
                <p:nvPr/>
              </p:nvSpPr>
              <p:spPr>
                <a:xfrm rot="660000">
                  <a:off x="2712620" y="1652860"/>
                  <a:ext cx="109528" cy="2889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000" dirty="0">
                    <a:solidFill>
                      <a:schemeClr val="accent2">
                        <a:lumMod val="50000"/>
                      </a:schemeClr>
                    </a:solidFill>
                    <a:latin typeface="Book Antiqua" panose="02040602050305030304" pitchFamily="18" charset="0"/>
                  </a:endParaRPr>
                </a:p>
              </p:txBody>
            </p:sp>
            <p:sp>
              <p:nvSpPr>
                <p:cNvPr id="9" name="Rounded Rectangle 8"/>
                <p:cNvSpPr/>
                <p:nvPr/>
              </p:nvSpPr>
              <p:spPr>
                <a:xfrm rot="21480000">
                  <a:off x="2682459" y="1938671"/>
                  <a:ext cx="107941" cy="2889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000" dirty="0">
                    <a:solidFill>
                      <a:schemeClr val="accent2">
                        <a:lumMod val="50000"/>
                      </a:schemeClr>
                    </a:solidFill>
                    <a:latin typeface="Book Antiqua" panose="02040602050305030304" pitchFamily="18" charset="0"/>
                  </a:endParaRPr>
                </a:p>
              </p:txBody>
            </p:sp>
            <p:sp>
              <p:nvSpPr>
                <p:cNvPr id="10" name="Rounded Rectangle 9"/>
                <p:cNvSpPr/>
                <p:nvPr/>
              </p:nvSpPr>
              <p:spPr>
                <a:xfrm rot="21000000">
                  <a:off x="2711032" y="2229246"/>
                  <a:ext cx="107941" cy="2889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000" dirty="0">
                    <a:solidFill>
                      <a:schemeClr val="accent2">
                        <a:lumMod val="50000"/>
                      </a:schemeClr>
                    </a:solidFill>
                    <a:latin typeface="Book Antiqua" panose="02040602050305030304" pitchFamily="18" charset="0"/>
                  </a:endParaRPr>
                </a:p>
              </p:txBody>
            </p:sp>
            <p:sp>
              <p:nvSpPr>
                <p:cNvPr id="11" name="Rounded Rectangle 10"/>
                <p:cNvSpPr/>
                <p:nvPr/>
              </p:nvSpPr>
              <p:spPr>
                <a:xfrm rot="20340000">
                  <a:off x="2796750" y="2503941"/>
                  <a:ext cx="107941" cy="2889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000" dirty="0">
                    <a:solidFill>
                      <a:schemeClr val="accent2">
                        <a:lumMod val="50000"/>
                      </a:schemeClr>
                    </a:solidFill>
                    <a:latin typeface="Book Antiqua" panose="02040602050305030304" pitchFamily="18" charset="0"/>
                  </a:endParaRPr>
                </a:p>
              </p:txBody>
            </p:sp>
            <p:sp>
              <p:nvSpPr>
                <p:cNvPr id="12" name="Rounded Rectangle 11"/>
                <p:cNvSpPr/>
                <p:nvPr/>
              </p:nvSpPr>
              <p:spPr>
                <a:xfrm rot="19320000">
                  <a:off x="2953900" y="2748468"/>
                  <a:ext cx="107941" cy="28898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000" dirty="0">
                    <a:solidFill>
                      <a:schemeClr val="accent2">
                        <a:lumMod val="50000"/>
                      </a:schemeClr>
                    </a:solidFill>
                    <a:latin typeface="Book Antiqua" panose="02040602050305030304" pitchFamily="18" charset="0"/>
                  </a:endParaRPr>
                </a:p>
              </p:txBody>
            </p:sp>
            <p:sp>
              <p:nvSpPr>
                <p:cNvPr id="13" name="Rounded Rectangle 12"/>
                <p:cNvSpPr/>
                <p:nvPr/>
              </p:nvSpPr>
              <p:spPr>
                <a:xfrm rot="19020000">
                  <a:off x="3149146" y="2956475"/>
                  <a:ext cx="107941" cy="30327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000" dirty="0">
                    <a:solidFill>
                      <a:schemeClr val="accent2">
                        <a:lumMod val="50000"/>
                      </a:schemeClr>
                    </a:solidFill>
                    <a:latin typeface="Book Antiqua" panose="02040602050305030304" pitchFamily="18" charset="0"/>
                  </a:endParaRPr>
                </a:p>
              </p:txBody>
            </p:sp>
            <p:sp>
              <p:nvSpPr>
                <p:cNvPr id="14" name="Rounded Rectangle 13"/>
                <p:cNvSpPr/>
                <p:nvPr/>
              </p:nvSpPr>
              <p:spPr>
                <a:xfrm rot="17520000">
                  <a:off x="3388823" y="3132768"/>
                  <a:ext cx="107973" cy="28890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000" dirty="0">
                    <a:solidFill>
                      <a:schemeClr val="accent2">
                        <a:lumMod val="50000"/>
                      </a:schemeClr>
                    </a:solidFill>
                    <a:latin typeface="Book Antiqua" panose="02040602050305030304" pitchFamily="18" charset="0"/>
                  </a:endParaRPr>
                </a:p>
              </p:txBody>
            </p:sp>
          </p:grpSp>
          <p:cxnSp>
            <p:nvCxnSpPr>
              <p:cNvPr id="15" name="Straight Connector 14"/>
              <p:cNvCxnSpPr/>
              <p:nvPr/>
            </p:nvCxnSpPr>
            <p:spPr>
              <a:xfrm>
                <a:off x="2285597" y="2355334"/>
                <a:ext cx="0" cy="1935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Freeform 15"/>
              <p:cNvSpPr/>
              <p:nvPr/>
            </p:nvSpPr>
            <p:spPr>
              <a:xfrm>
                <a:off x="1885580" y="2380740"/>
                <a:ext cx="88893" cy="1910169"/>
              </a:xfrm>
              <a:custGeom>
                <a:avLst/>
                <a:gdLst>
                  <a:gd name="connsiteX0" fmla="*/ 69995 w 127790"/>
                  <a:gd name="connsiteY0" fmla="*/ 0 h 1962150"/>
                  <a:gd name="connsiteX1" fmla="*/ 145 w 127790"/>
                  <a:gd name="connsiteY1" fmla="*/ 101600 h 1962150"/>
                  <a:gd name="connsiteX2" fmla="*/ 50945 w 127790"/>
                  <a:gd name="connsiteY2" fmla="*/ 177800 h 1962150"/>
                  <a:gd name="connsiteX3" fmla="*/ 25545 w 127790"/>
                  <a:gd name="connsiteY3" fmla="*/ 260350 h 1962150"/>
                  <a:gd name="connsiteX4" fmla="*/ 50945 w 127790"/>
                  <a:gd name="connsiteY4" fmla="*/ 361950 h 1962150"/>
                  <a:gd name="connsiteX5" fmla="*/ 12845 w 127790"/>
                  <a:gd name="connsiteY5" fmla="*/ 425450 h 1962150"/>
                  <a:gd name="connsiteX6" fmla="*/ 57295 w 127790"/>
                  <a:gd name="connsiteY6" fmla="*/ 508000 h 1962150"/>
                  <a:gd name="connsiteX7" fmla="*/ 25545 w 127790"/>
                  <a:gd name="connsiteY7" fmla="*/ 584200 h 1962150"/>
                  <a:gd name="connsiteX8" fmla="*/ 76345 w 127790"/>
                  <a:gd name="connsiteY8" fmla="*/ 673100 h 1962150"/>
                  <a:gd name="connsiteX9" fmla="*/ 57295 w 127790"/>
                  <a:gd name="connsiteY9" fmla="*/ 742950 h 1962150"/>
                  <a:gd name="connsiteX10" fmla="*/ 44595 w 127790"/>
                  <a:gd name="connsiteY10" fmla="*/ 850900 h 1962150"/>
                  <a:gd name="connsiteX11" fmla="*/ 82695 w 127790"/>
                  <a:gd name="connsiteY11" fmla="*/ 914400 h 1962150"/>
                  <a:gd name="connsiteX12" fmla="*/ 25545 w 127790"/>
                  <a:gd name="connsiteY12" fmla="*/ 971550 h 1962150"/>
                  <a:gd name="connsiteX13" fmla="*/ 76345 w 127790"/>
                  <a:gd name="connsiteY13" fmla="*/ 1060450 h 1962150"/>
                  <a:gd name="connsiteX14" fmla="*/ 63645 w 127790"/>
                  <a:gd name="connsiteY14" fmla="*/ 1123950 h 1962150"/>
                  <a:gd name="connsiteX15" fmla="*/ 25545 w 127790"/>
                  <a:gd name="connsiteY15" fmla="*/ 1193800 h 1962150"/>
                  <a:gd name="connsiteX16" fmla="*/ 69995 w 127790"/>
                  <a:gd name="connsiteY16" fmla="*/ 1263650 h 1962150"/>
                  <a:gd name="connsiteX17" fmla="*/ 76345 w 127790"/>
                  <a:gd name="connsiteY17" fmla="*/ 1333500 h 1962150"/>
                  <a:gd name="connsiteX18" fmla="*/ 38245 w 127790"/>
                  <a:gd name="connsiteY18" fmla="*/ 1422400 h 1962150"/>
                  <a:gd name="connsiteX19" fmla="*/ 31895 w 127790"/>
                  <a:gd name="connsiteY19" fmla="*/ 1479550 h 1962150"/>
                  <a:gd name="connsiteX20" fmla="*/ 57295 w 127790"/>
                  <a:gd name="connsiteY20" fmla="*/ 1524000 h 1962150"/>
                  <a:gd name="connsiteX21" fmla="*/ 101745 w 127790"/>
                  <a:gd name="connsiteY21" fmla="*/ 1562100 h 1962150"/>
                  <a:gd name="connsiteX22" fmla="*/ 95395 w 127790"/>
                  <a:gd name="connsiteY22" fmla="*/ 1644650 h 1962150"/>
                  <a:gd name="connsiteX23" fmla="*/ 69995 w 127790"/>
                  <a:gd name="connsiteY23" fmla="*/ 1689100 h 1962150"/>
                  <a:gd name="connsiteX24" fmla="*/ 38245 w 127790"/>
                  <a:gd name="connsiteY24" fmla="*/ 1758950 h 1962150"/>
                  <a:gd name="connsiteX25" fmla="*/ 89045 w 127790"/>
                  <a:gd name="connsiteY25" fmla="*/ 1860550 h 1962150"/>
                  <a:gd name="connsiteX26" fmla="*/ 127145 w 127790"/>
                  <a:gd name="connsiteY26" fmla="*/ 1866900 h 1962150"/>
                  <a:gd name="connsiteX27" fmla="*/ 57295 w 127790"/>
                  <a:gd name="connsiteY27" fmla="*/ 1962150 h 1962150"/>
                  <a:gd name="connsiteX0" fmla="*/ 69995 w 127269"/>
                  <a:gd name="connsiteY0" fmla="*/ 0 h 1964633"/>
                  <a:gd name="connsiteX1" fmla="*/ 145 w 127269"/>
                  <a:gd name="connsiteY1" fmla="*/ 101600 h 1964633"/>
                  <a:gd name="connsiteX2" fmla="*/ 50945 w 127269"/>
                  <a:gd name="connsiteY2" fmla="*/ 177800 h 1964633"/>
                  <a:gd name="connsiteX3" fmla="*/ 25545 w 127269"/>
                  <a:gd name="connsiteY3" fmla="*/ 260350 h 1964633"/>
                  <a:gd name="connsiteX4" fmla="*/ 50945 w 127269"/>
                  <a:gd name="connsiteY4" fmla="*/ 361950 h 1964633"/>
                  <a:gd name="connsiteX5" fmla="*/ 12845 w 127269"/>
                  <a:gd name="connsiteY5" fmla="*/ 425450 h 1964633"/>
                  <a:gd name="connsiteX6" fmla="*/ 57295 w 127269"/>
                  <a:gd name="connsiteY6" fmla="*/ 508000 h 1964633"/>
                  <a:gd name="connsiteX7" fmla="*/ 25545 w 127269"/>
                  <a:gd name="connsiteY7" fmla="*/ 584200 h 1964633"/>
                  <a:gd name="connsiteX8" fmla="*/ 76345 w 127269"/>
                  <a:gd name="connsiteY8" fmla="*/ 673100 h 1964633"/>
                  <a:gd name="connsiteX9" fmla="*/ 57295 w 127269"/>
                  <a:gd name="connsiteY9" fmla="*/ 742950 h 1964633"/>
                  <a:gd name="connsiteX10" fmla="*/ 44595 w 127269"/>
                  <a:gd name="connsiteY10" fmla="*/ 850900 h 1964633"/>
                  <a:gd name="connsiteX11" fmla="*/ 82695 w 127269"/>
                  <a:gd name="connsiteY11" fmla="*/ 914400 h 1964633"/>
                  <a:gd name="connsiteX12" fmla="*/ 25545 w 127269"/>
                  <a:gd name="connsiteY12" fmla="*/ 971550 h 1964633"/>
                  <a:gd name="connsiteX13" fmla="*/ 76345 w 127269"/>
                  <a:gd name="connsiteY13" fmla="*/ 1060450 h 1964633"/>
                  <a:gd name="connsiteX14" fmla="*/ 63645 w 127269"/>
                  <a:gd name="connsiteY14" fmla="*/ 1123950 h 1964633"/>
                  <a:gd name="connsiteX15" fmla="*/ 25545 w 127269"/>
                  <a:gd name="connsiteY15" fmla="*/ 1193800 h 1964633"/>
                  <a:gd name="connsiteX16" fmla="*/ 69995 w 127269"/>
                  <a:gd name="connsiteY16" fmla="*/ 1263650 h 1964633"/>
                  <a:gd name="connsiteX17" fmla="*/ 76345 w 127269"/>
                  <a:gd name="connsiteY17" fmla="*/ 1333500 h 1964633"/>
                  <a:gd name="connsiteX18" fmla="*/ 38245 w 127269"/>
                  <a:gd name="connsiteY18" fmla="*/ 1422400 h 1964633"/>
                  <a:gd name="connsiteX19" fmla="*/ 31895 w 127269"/>
                  <a:gd name="connsiteY19" fmla="*/ 1479550 h 1964633"/>
                  <a:gd name="connsiteX20" fmla="*/ 57295 w 127269"/>
                  <a:gd name="connsiteY20" fmla="*/ 1524000 h 1964633"/>
                  <a:gd name="connsiteX21" fmla="*/ 101745 w 127269"/>
                  <a:gd name="connsiteY21" fmla="*/ 1562100 h 1964633"/>
                  <a:gd name="connsiteX22" fmla="*/ 95395 w 127269"/>
                  <a:gd name="connsiteY22" fmla="*/ 1644650 h 1964633"/>
                  <a:gd name="connsiteX23" fmla="*/ 69995 w 127269"/>
                  <a:gd name="connsiteY23" fmla="*/ 1689100 h 1964633"/>
                  <a:gd name="connsiteX24" fmla="*/ 38245 w 127269"/>
                  <a:gd name="connsiteY24" fmla="*/ 1758950 h 1964633"/>
                  <a:gd name="connsiteX25" fmla="*/ 89045 w 127269"/>
                  <a:gd name="connsiteY25" fmla="*/ 1860550 h 1964633"/>
                  <a:gd name="connsiteX26" fmla="*/ 127145 w 127269"/>
                  <a:gd name="connsiteY26" fmla="*/ 1866900 h 1964633"/>
                  <a:gd name="connsiteX27" fmla="*/ 76345 w 127269"/>
                  <a:gd name="connsiteY27" fmla="*/ 1955800 h 1964633"/>
                  <a:gd name="connsiteX28" fmla="*/ 57295 w 127269"/>
                  <a:gd name="connsiteY28" fmla="*/ 1962150 h 1964633"/>
                  <a:gd name="connsiteX0" fmla="*/ 69995 w 127790"/>
                  <a:gd name="connsiteY0" fmla="*/ 0 h 1962150"/>
                  <a:gd name="connsiteX1" fmla="*/ 145 w 127790"/>
                  <a:gd name="connsiteY1" fmla="*/ 101600 h 1962150"/>
                  <a:gd name="connsiteX2" fmla="*/ 50945 w 127790"/>
                  <a:gd name="connsiteY2" fmla="*/ 177800 h 1962150"/>
                  <a:gd name="connsiteX3" fmla="*/ 25545 w 127790"/>
                  <a:gd name="connsiteY3" fmla="*/ 260350 h 1962150"/>
                  <a:gd name="connsiteX4" fmla="*/ 50945 w 127790"/>
                  <a:gd name="connsiteY4" fmla="*/ 361950 h 1962150"/>
                  <a:gd name="connsiteX5" fmla="*/ 12845 w 127790"/>
                  <a:gd name="connsiteY5" fmla="*/ 425450 h 1962150"/>
                  <a:gd name="connsiteX6" fmla="*/ 57295 w 127790"/>
                  <a:gd name="connsiteY6" fmla="*/ 508000 h 1962150"/>
                  <a:gd name="connsiteX7" fmla="*/ 25545 w 127790"/>
                  <a:gd name="connsiteY7" fmla="*/ 584200 h 1962150"/>
                  <a:gd name="connsiteX8" fmla="*/ 76345 w 127790"/>
                  <a:gd name="connsiteY8" fmla="*/ 673100 h 1962150"/>
                  <a:gd name="connsiteX9" fmla="*/ 57295 w 127790"/>
                  <a:gd name="connsiteY9" fmla="*/ 742950 h 1962150"/>
                  <a:gd name="connsiteX10" fmla="*/ 44595 w 127790"/>
                  <a:gd name="connsiteY10" fmla="*/ 850900 h 1962150"/>
                  <a:gd name="connsiteX11" fmla="*/ 82695 w 127790"/>
                  <a:gd name="connsiteY11" fmla="*/ 914400 h 1962150"/>
                  <a:gd name="connsiteX12" fmla="*/ 25545 w 127790"/>
                  <a:gd name="connsiteY12" fmla="*/ 971550 h 1962150"/>
                  <a:gd name="connsiteX13" fmla="*/ 76345 w 127790"/>
                  <a:gd name="connsiteY13" fmla="*/ 1060450 h 1962150"/>
                  <a:gd name="connsiteX14" fmla="*/ 63645 w 127790"/>
                  <a:gd name="connsiteY14" fmla="*/ 1123950 h 1962150"/>
                  <a:gd name="connsiteX15" fmla="*/ 25545 w 127790"/>
                  <a:gd name="connsiteY15" fmla="*/ 1193800 h 1962150"/>
                  <a:gd name="connsiteX16" fmla="*/ 69995 w 127790"/>
                  <a:gd name="connsiteY16" fmla="*/ 1263650 h 1962150"/>
                  <a:gd name="connsiteX17" fmla="*/ 76345 w 127790"/>
                  <a:gd name="connsiteY17" fmla="*/ 1333500 h 1962150"/>
                  <a:gd name="connsiteX18" fmla="*/ 38245 w 127790"/>
                  <a:gd name="connsiteY18" fmla="*/ 1422400 h 1962150"/>
                  <a:gd name="connsiteX19" fmla="*/ 31895 w 127790"/>
                  <a:gd name="connsiteY19" fmla="*/ 1479550 h 1962150"/>
                  <a:gd name="connsiteX20" fmla="*/ 57295 w 127790"/>
                  <a:gd name="connsiteY20" fmla="*/ 1524000 h 1962150"/>
                  <a:gd name="connsiteX21" fmla="*/ 101745 w 127790"/>
                  <a:gd name="connsiteY21" fmla="*/ 1562100 h 1962150"/>
                  <a:gd name="connsiteX22" fmla="*/ 95395 w 127790"/>
                  <a:gd name="connsiteY22" fmla="*/ 1644650 h 1962150"/>
                  <a:gd name="connsiteX23" fmla="*/ 69995 w 127790"/>
                  <a:gd name="connsiteY23" fmla="*/ 1689100 h 1962150"/>
                  <a:gd name="connsiteX24" fmla="*/ 38245 w 127790"/>
                  <a:gd name="connsiteY24" fmla="*/ 1758950 h 1962150"/>
                  <a:gd name="connsiteX25" fmla="*/ 89045 w 127790"/>
                  <a:gd name="connsiteY25" fmla="*/ 1860550 h 1962150"/>
                  <a:gd name="connsiteX26" fmla="*/ 127145 w 127790"/>
                  <a:gd name="connsiteY26" fmla="*/ 1866900 h 1962150"/>
                  <a:gd name="connsiteX27" fmla="*/ 57295 w 127790"/>
                  <a:gd name="connsiteY27" fmla="*/ 1962150 h 1962150"/>
                  <a:gd name="connsiteX0" fmla="*/ 69995 w 127790"/>
                  <a:gd name="connsiteY0" fmla="*/ 0 h 1866900"/>
                  <a:gd name="connsiteX1" fmla="*/ 145 w 127790"/>
                  <a:gd name="connsiteY1" fmla="*/ 101600 h 1866900"/>
                  <a:gd name="connsiteX2" fmla="*/ 50945 w 127790"/>
                  <a:gd name="connsiteY2" fmla="*/ 177800 h 1866900"/>
                  <a:gd name="connsiteX3" fmla="*/ 25545 w 127790"/>
                  <a:gd name="connsiteY3" fmla="*/ 260350 h 1866900"/>
                  <a:gd name="connsiteX4" fmla="*/ 50945 w 127790"/>
                  <a:gd name="connsiteY4" fmla="*/ 361950 h 1866900"/>
                  <a:gd name="connsiteX5" fmla="*/ 12845 w 127790"/>
                  <a:gd name="connsiteY5" fmla="*/ 425450 h 1866900"/>
                  <a:gd name="connsiteX6" fmla="*/ 57295 w 127790"/>
                  <a:gd name="connsiteY6" fmla="*/ 508000 h 1866900"/>
                  <a:gd name="connsiteX7" fmla="*/ 25545 w 127790"/>
                  <a:gd name="connsiteY7" fmla="*/ 584200 h 1866900"/>
                  <a:gd name="connsiteX8" fmla="*/ 76345 w 127790"/>
                  <a:gd name="connsiteY8" fmla="*/ 673100 h 1866900"/>
                  <a:gd name="connsiteX9" fmla="*/ 57295 w 127790"/>
                  <a:gd name="connsiteY9" fmla="*/ 742950 h 1866900"/>
                  <a:gd name="connsiteX10" fmla="*/ 44595 w 127790"/>
                  <a:gd name="connsiteY10" fmla="*/ 850900 h 1866900"/>
                  <a:gd name="connsiteX11" fmla="*/ 82695 w 127790"/>
                  <a:gd name="connsiteY11" fmla="*/ 914400 h 1866900"/>
                  <a:gd name="connsiteX12" fmla="*/ 25545 w 127790"/>
                  <a:gd name="connsiteY12" fmla="*/ 971550 h 1866900"/>
                  <a:gd name="connsiteX13" fmla="*/ 76345 w 127790"/>
                  <a:gd name="connsiteY13" fmla="*/ 1060450 h 1866900"/>
                  <a:gd name="connsiteX14" fmla="*/ 63645 w 127790"/>
                  <a:gd name="connsiteY14" fmla="*/ 1123950 h 1866900"/>
                  <a:gd name="connsiteX15" fmla="*/ 25545 w 127790"/>
                  <a:gd name="connsiteY15" fmla="*/ 1193800 h 1866900"/>
                  <a:gd name="connsiteX16" fmla="*/ 69995 w 127790"/>
                  <a:gd name="connsiteY16" fmla="*/ 1263650 h 1866900"/>
                  <a:gd name="connsiteX17" fmla="*/ 76345 w 127790"/>
                  <a:gd name="connsiteY17" fmla="*/ 1333500 h 1866900"/>
                  <a:gd name="connsiteX18" fmla="*/ 38245 w 127790"/>
                  <a:gd name="connsiteY18" fmla="*/ 1422400 h 1866900"/>
                  <a:gd name="connsiteX19" fmla="*/ 31895 w 127790"/>
                  <a:gd name="connsiteY19" fmla="*/ 1479550 h 1866900"/>
                  <a:gd name="connsiteX20" fmla="*/ 57295 w 127790"/>
                  <a:gd name="connsiteY20" fmla="*/ 1524000 h 1866900"/>
                  <a:gd name="connsiteX21" fmla="*/ 101745 w 127790"/>
                  <a:gd name="connsiteY21" fmla="*/ 1562100 h 1866900"/>
                  <a:gd name="connsiteX22" fmla="*/ 95395 w 127790"/>
                  <a:gd name="connsiteY22" fmla="*/ 1644650 h 1866900"/>
                  <a:gd name="connsiteX23" fmla="*/ 69995 w 127790"/>
                  <a:gd name="connsiteY23" fmla="*/ 1689100 h 1866900"/>
                  <a:gd name="connsiteX24" fmla="*/ 38245 w 127790"/>
                  <a:gd name="connsiteY24" fmla="*/ 1758950 h 1866900"/>
                  <a:gd name="connsiteX25" fmla="*/ 89045 w 127790"/>
                  <a:gd name="connsiteY25" fmla="*/ 1860550 h 1866900"/>
                  <a:gd name="connsiteX26" fmla="*/ 127145 w 127790"/>
                  <a:gd name="connsiteY26" fmla="*/ 1866900 h 1866900"/>
                  <a:gd name="connsiteX0" fmla="*/ 69995 w 104192"/>
                  <a:gd name="connsiteY0" fmla="*/ 0 h 1860550"/>
                  <a:gd name="connsiteX1" fmla="*/ 145 w 104192"/>
                  <a:gd name="connsiteY1" fmla="*/ 101600 h 1860550"/>
                  <a:gd name="connsiteX2" fmla="*/ 50945 w 104192"/>
                  <a:gd name="connsiteY2" fmla="*/ 177800 h 1860550"/>
                  <a:gd name="connsiteX3" fmla="*/ 25545 w 104192"/>
                  <a:gd name="connsiteY3" fmla="*/ 260350 h 1860550"/>
                  <a:gd name="connsiteX4" fmla="*/ 50945 w 104192"/>
                  <a:gd name="connsiteY4" fmla="*/ 361950 h 1860550"/>
                  <a:gd name="connsiteX5" fmla="*/ 12845 w 104192"/>
                  <a:gd name="connsiteY5" fmla="*/ 425450 h 1860550"/>
                  <a:gd name="connsiteX6" fmla="*/ 57295 w 104192"/>
                  <a:gd name="connsiteY6" fmla="*/ 508000 h 1860550"/>
                  <a:gd name="connsiteX7" fmla="*/ 25545 w 104192"/>
                  <a:gd name="connsiteY7" fmla="*/ 584200 h 1860550"/>
                  <a:gd name="connsiteX8" fmla="*/ 76345 w 104192"/>
                  <a:gd name="connsiteY8" fmla="*/ 673100 h 1860550"/>
                  <a:gd name="connsiteX9" fmla="*/ 57295 w 104192"/>
                  <a:gd name="connsiteY9" fmla="*/ 742950 h 1860550"/>
                  <a:gd name="connsiteX10" fmla="*/ 44595 w 104192"/>
                  <a:gd name="connsiteY10" fmla="*/ 850900 h 1860550"/>
                  <a:gd name="connsiteX11" fmla="*/ 82695 w 104192"/>
                  <a:gd name="connsiteY11" fmla="*/ 914400 h 1860550"/>
                  <a:gd name="connsiteX12" fmla="*/ 25545 w 104192"/>
                  <a:gd name="connsiteY12" fmla="*/ 971550 h 1860550"/>
                  <a:gd name="connsiteX13" fmla="*/ 76345 w 104192"/>
                  <a:gd name="connsiteY13" fmla="*/ 1060450 h 1860550"/>
                  <a:gd name="connsiteX14" fmla="*/ 63645 w 104192"/>
                  <a:gd name="connsiteY14" fmla="*/ 1123950 h 1860550"/>
                  <a:gd name="connsiteX15" fmla="*/ 25545 w 104192"/>
                  <a:gd name="connsiteY15" fmla="*/ 1193800 h 1860550"/>
                  <a:gd name="connsiteX16" fmla="*/ 69995 w 104192"/>
                  <a:gd name="connsiteY16" fmla="*/ 1263650 h 1860550"/>
                  <a:gd name="connsiteX17" fmla="*/ 76345 w 104192"/>
                  <a:gd name="connsiteY17" fmla="*/ 1333500 h 1860550"/>
                  <a:gd name="connsiteX18" fmla="*/ 38245 w 104192"/>
                  <a:gd name="connsiteY18" fmla="*/ 1422400 h 1860550"/>
                  <a:gd name="connsiteX19" fmla="*/ 31895 w 104192"/>
                  <a:gd name="connsiteY19" fmla="*/ 1479550 h 1860550"/>
                  <a:gd name="connsiteX20" fmla="*/ 57295 w 104192"/>
                  <a:gd name="connsiteY20" fmla="*/ 1524000 h 1860550"/>
                  <a:gd name="connsiteX21" fmla="*/ 101745 w 104192"/>
                  <a:gd name="connsiteY21" fmla="*/ 1562100 h 1860550"/>
                  <a:gd name="connsiteX22" fmla="*/ 95395 w 104192"/>
                  <a:gd name="connsiteY22" fmla="*/ 1644650 h 1860550"/>
                  <a:gd name="connsiteX23" fmla="*/ 69995 w 104192"/>
                  <a:gd name="connsiteY23" fmla="*/ 1689100 h 1860550"/>
                  <a:gd name="connsiteX24" fmla="*/ 38245 w 104192"/>
                  <a:gd name="connsiteY24" fmla="*/ 1758950 h 1860550"/>
                  <a:gd name="connsiteX25" fmla="*/ 89045 w 104192"/>
                  <a:gd name="connsiteY25" fmla="*/ 1860550 h 1860550"/>
                  <a:gd name="connsiteX0" fmla="*/ 69995 w 104028"/>
                  <a:gd name="connsiteY0" fmla="*/ 0 h 1860550"/>
                  <a:gd name="connsiteX1" fmla="*/ 145 w 104028"/>
                  <a:gd name="connsiteY1" fmla="*/ 101600 h 1860550"/>
                  <a:gd name="connsiteX2" fmla="*/ 50945 w 104028"/>
                  <a:gd name="connsiteY2" fmla="*/ 177800 h 1860550"/>
                  <a:gd name="connsiteX3" fmla="*/ 25545 w 104028"/>
                  <a:gd name="connsiteY3" fmla="*/ 260350 h 1860550"/>
                  <a:gd name="connsiteX4" fmla="*/ 50945 w 104028"/>
                  <a:gd name="connsiteY4" fmla="*/ 361950 h 1860550"/>
                  <a:gd name="connsiteX5" fmla="*/ 12845 w 104028"/>
                  <a:gd name="connsiteY5" fmla="*/ 425450 h 1860550"/>
                  <a:gd name="connsiteX6" fmla="*/ 57295 w 104028"/>
                  <a:gd name="connsiteY6" fmla="*/ 508000 h 1860550"/>
                  <a:gd name="connsiteX7" fmla="*/ 25545 w 104028"/>
                  <a:gd name="connsiteY7" fmla="*/ 584200 h 1860550"/>
                  <a:gd name="connsiteX8" fmla="*/ 76345 w 104028"/>
                  <a:gd name="connsiteY8" fmla="*/ 673100 h 1860550"/>
                  <a:gd name="connsiteX9" fmla="*/ 57295 w 104028"/>
                  <a:gd name="connsiteY9" fmla="*/ 742950 h 1860550"/>
                  <a:gd name="connsiteX10" fmla="*/ 44595 w 104028"/>
                  <a:gd name="connsiteY10" fmla="*/ 850900 h 1860550"/>
                  <a:gd name="connsiteX11" fmla="*/ 82695 w 104028"/>
                  <a:gd name="connsiteY11" fmla="*/ 914400 h 1860550"/>
                  <a:gd name="connsiteX12" fmla="*/ 25545 w 104028"/>
                  <a:gd name="connsiteY12" fmla="*/ 971550 h 1860550"/>
                  <a:gd name="connsiteX13" fmla="*/ 76345 w 104028"/>
                  <a:gd name="connsiteY13" fmla="*/ 1060450 h 1860550"/>
                  <a:gd name="connsiteX14" fmla="*/ 63645 w 104028"/>
                  <a:gd name="connsiteY14" fmla="*/ 1123950 h 1860550"/>
                  <a:gd name="connsiteX15" fmla="*/ 25545 w 104028"/>
                  <a:gd name="connsiteY15" fmla="*/ 1193800 h 1860550"/>
                  <a:gd name="connsiteX16" fmla="*/ 69995 w 104028"/>
                  <a:gd name="connsiteY16" fmla="*/ 1263650 h 1860550"/>
                  <a:gd name="connsiteX17" fmla="*/ 76345 w 104028"/>
                  <a:gd name="connsiteY17" fmla="*/ 1333500 h 1860550"/>
                  <a:gd name="connsiteX18" fmla="*/ 38245 w 104028"/>
                  <a:gd name="connsiteY18" fmla="*/ 1422400 h 1860550"/>
                  <a:gd name="connsiteX19" fmla="*/ 31895 w 104028"/>
                  <a:gd name="connsiteY19" fmla="*/ 1479550 h 1860550"/>
                  <a:gd name="connsiteX20" fmla="*/ 57295 w 104028"/>
                  <a:gd name="connsiteY20" fmla="*/ 1524000 h 1860550"/>
                  <a:gd name="connsiteX21" fmla="*/ 101745 w 104028"/>
                  <a:gd name="connsiteY21" fmla="*/ 1562100 h 1860550"/>
                  <a:gd name="connsiteX22" fmla="*/ 95395 w 104028"/>
                  <a:gd name="connsiteY22" fmla="*/ 1644650 h 1860550"/>
                  <a:gd name="connsiteX23" fmla="*/ 76345 w 104028"/>
                  <a:gd name="connsiteY23" fmla="*/ 1704975 h 1860550"/>
                  <a:gd name="connsiteX24" fmla="*/ 38245 w 104028"/>
                  <a:gd name="connsiteY24" fmla="*/ 1758950 h 1860550"/>
                  <a:gd name="connsiteX25" fmla="*/ 89045 w 104028"/>
                  <a:gd name="connsiteY25" fmla="*/ 1860550 h 1860550"/>
                  <a:gd name="connsiteX0" fmla="*/ 69995 w 95892"/>
                  <a:gd name="connsiteY0" fmla="*/ 0 h 1860550"/>
                  <a:gd name="connsiteX1" fmla="*/ 145 w 95892"/>
                  <a:gd name="connsiteY1" fmla="*/ 101600 h 1860550"/>
                  <a:gd name="connsiteX2" fmla="*/ 50945 w 95892"/>
                  <a:gd name="connsiteY2" fmla="*/ 177800 h 1860550"/>
                  <a:gd name="connsiteX3" fmla="*/ 25545 w 95892"/>
                  <a:gd name="connsiteY3" fmla="*/ 260350 h 1860550"/>
                  <a:gd name="connsiteX4" fmla="*/ 50945 w 95892"/>
                  <a:gd name="connsiteY4" fmla="*/ 361950 h 1860550"/>
                  <a:gd name="connsiteX5" fmla="*/ 12845 w 95892"/>
                  <a:gd name="connsiteY5" fmla="*/ 425450 h 1860550"/>
                  <a:gd name="connsiteX6" fmla="*/ 57295 w 95892"/>
                  <a:gd name="connsiteY6" fmla="*/ 508000 h 1860550"/>
                  <a:gd name="connsiteX7" fmla="*/ 25545 w 95892"/>
                  <a:gd name="connsiteY7" fmla="*/ 584200 h 1860550"/>
                  <a:gd name="connsiteX8" fmla="*/ 76345 w 95892"/>
                  <a:gd name="connsiteY8" fmla="*/ 673100 h 1860550"/>
                  <a:gd name="connsiteX9" fmla="*/ 57295 w 95892"/>
                  <a:gd name="connsiteY9" fmla="*/ 742950 h 1860550"/>
                  <a:gd name="connsiteX10" fmla="*/ 44595 w 95892"/>
                  <a:gd name="connsiteY10" fmla="*/ 850900 h 1860550"/>
                  <a:gd name="connsiteX11" fmla="*/ 82695 w 95892"/>
                  <a:gd name="connsiteY11" fmla="*/ 914400 h 1860550"/>
                  <a:gd name="connsiteX12" fmla="*/ 25545 w 95892"/>
                  <a:gd name="connsiteY12" fmla="*/ 971550 h 1860550"/>
                  <a:gd name="connsiteX13" fmla="*/ 76345 w 95892"/>
                  <a:gd name="connsiteY13" fmla="*/ 1060450 h 1860550"/>
                  <a:gd name="connsiteX14" fmla="*/ 63645 w 95892"/>
                  <a:gd name="connsiteY14" fmla="*/ 1123950 h 1860550"/>
                  <a:gd name="connsiteX15" fmla="*/ 25545 w 95892"/>
                  <a:gd name="connsiteY15" fmla="*/ 1193800 h 1860550"/>
                  <a:gd name="connsiteX16" fmla="*/ 69995 w 95892"/>
                  <a:gd name="connsiteY16" fmla="*/ 1263650 h 1860550"/>
                  <a:gd name="connsiteX17" fmla="*/ 76345 w 95892"/>
                  <a:gd name="connsiteY17" fmla="*/ 1333500 h 1860550"/>
                  <a:gd name="connsiteX18" fmla="*/ 38245 w 95892"/>
                  <a:gd name="connsiteY18" fmla="*/ 1422400 h 1860550"/>
                  <a:gd name="connsiteX19" fmla="*/ 31895 w 95892"/>
                  <a:gd name="connsiteY19" fmla="*/ 1479550 h 1860550"/>
                  <a:gd name="connsiteX20" fmla="*/ 57295 w 95892"/>
                  <a:gd name="connsiteY20" fmla="*/ 1524000 h 1860550"/>
                  <a:gd name="connsiteX21" fmla="*/ 95395 w 95892"/>
                  <a:gd name="connsiteY21" fmla="*/ 1644650 h 1860550"/>
                  <a:gd name="connsiteX22" fmla="*/ 76345 w 95892"/>
                  <a:gd name="connsiteY22" fmla="*/ 1704975 h 1860550"/>
                  <a:gd name="connsiteX23" fmla="*/ 38245 w 95892"/>
                  <a:gd name="connsiteY23" fmla="*/ 1758950 h 1860550"/>
                  <a:gd name="connsiteX24" fmla="*/ 89045 w 95892"/>
                  <a:gd name="connsiteY24" fmla="*/ 1860550 h 1860550"/>
                  <a:gd name="connsiteX0" fmla="*/ 69995 w 95620"/>
                  <a:gd name="connsiteY0" fmla="*/ 0 h 1860550"/>
                  <a:gd name="connsiteX1" fmla="*/ 145 w 95620"/>
                  <a:gd name="connsiteY1" fmla="*/ 101600 h 1860550"/>
                  <a:gd name="connsiteX2" fmla="*/ 50945 w 95620"/>
                  <a:gd name="connsiteY2" fmla="*/ 177800 h 1860550"/>
                  <a:gd name="connsiteX3" fmla="*/ 25545 w 95620"/>
                  <a:gd name="connsiteY3" fmla="*/ 260350 h 1860550"/>
                  <a:gd name="connsiteX4" fmla="*/ 50945 w 95620"/>
                  <a:gd name="connsiteY4" fmla="*/ 361950 h 1860550"/>
                  <a:gd name="connsiteX5" fmla="*/ 12845 w 95620"/>
                  <a:gd name="connsiteY5" fmla="*/ 425450 h 1860550"/>
                  <a:gd name="connsiteX6" fmla="*/ 57295 w 95620"/>
                  <a:gd name="connsiteY6" fmla="*/ 508000 h 1860550"/>
                  <a:gd name="connsiteX7" fmla="*/ 25545 w 95620"/>
                  <a:gd name="connsiteY7" fmla="*/ 584200 h 1860550"/>
                  <a:gd name="connsiteX8" fmla="*/ 76345 w 95620"/>
                  <a:gd name="connsiteY8" fmla="*/ 673100 h 1860550"/>
                  <a:gd name="connsiteX9" fmla="*/ 57295 w 95620"/>
                  <a:gd name="connsiteY9" fmla="*/ 742950 h 1860550"/>
                  <a:gd name="connsiteX10" fmla="*/ 44595 w 95620"/>
                  <a:gd name="connsiteY10" fmla="*/ 850900 h 1860550"/>
                  <a:gd name="connsiteX11" fmla="*/ 82695 w 95620"/>
                  <a:gd name="connsiteY11" fmla="*/ 914400 h 1860550"/>
                  <a:gd name="connsiteX12" fmla="*/ 25545 w 95620"/>
                  <a:gd name="connsiteY12" fmla="*/ 971550 h 1860550"/>
                  <a:gd name="connsiteX13" fmla="*/ 76345 w 95620"/>
                  <a:gd name="connsiteY13" fmla="*/ 1060450 h 1860550"/>
                  <a:gd name="connsiteX14" fmla="*/ 63645 w 95620"/>
                  <a:gd name="connsiteY14" fmla="*/ 1123950 h 1860550"/>
                  <a:gd name="connsiteX15" fmla="*/ 25545 w 95620"/>
                  <a:gd name="connsiteY15" fmla="*/ 1193800 h 1860550"/>
                  <a:gd name="connsiteX16" fmla="*/ 69995 w 95620"/>
                  <a:gd name="connsiteY16" fmla="*/ 1263650 h 1860550"/>
                  <a:gd name="connsiteX17" fmla="*/ 76345 w 95620"/>
                  <a:gd name="connsiteY17" fmla="*/ 1333500 h 1860550"/>
                  <a:gd name="connsiteX18" fmla="*/ 38245 w 95620"/>
                  <a:gd name="connsiteY18" fmla="*/ 1422400 h 1860550"/>
                  <a:gd name="connsiteX19" fmla="*/ 31895 w 95620"/>
                  <a:gd name="connsiteY19" fmla="*/ 1479550 h 1860550"/>
                  <a:gd name="connsiteX20" fmla="*/ 57295 w 95620"/>
                  <a:gd name="connsiteY20" fmla="*/ 1524000 h 1860550"/>
                  <a:gd name="connsiteX21" fmla="*/ 64439 w 95620"/>
                  <a:gd name="connsiteY21" fmla="*/ 1531938 h 1860550"/>
                  <a:gd name="connsiteX22" fmla="*/ 95395 w 95620"/>
                  <a:gd name="connsiteY22" fmla="*/ 1644650 h 1860550"/>
                  <a:gd name="connsiteX23" fmla="*/ 76345 w 95620"/>
                  <a:gd name="connsiteY23" fmla="*/ 1704975 h 1860550"/>
                  <a:gd name="connsiteX24" fmla="*/ 38245 w 95620"/>
                  <a:gd name="connsiteY24" fmla="*/ 1758950 h 1860550"/>
                  <a:gd name="connsiteX25" fmla="*/ 89045 w 95620"/>
                  <a:gd name="connsiteY25" fmla="*/ 1860550 h 1860550"/>
                  <a:gd name="connsiteX0" fmla="*/ 69995 w 95620"/>
                  <a:gd name="connsiteY0" fmla="*/ 0 h 1860550"/>
                  <a:gd name="connsiteX1" fmla="*/ 145 w 95620"/>
                  <a:gd name="connsiteY1" fmla="*/ 101600 h 1860550"/>
                  <a:gd name="connsiteX2" fmla="*/ 50945 w 95620"/>
                  <a:gd name="connsiteY2" fmla="*/ 177800 h 1860550"/>
                  <a:gd name="connsiteX3" fmla="*/ 25545 w 95620"/>
                  <a:gd name="connsiteY3" fmla="*/ 260350 h 1860550"/>
                  <a:gd name="connsiteX4" fmla="*/ 50945 w 95620"/>
                  <a:gd name="connsiteY4" fmla="*/ 361950 h 1860550"/>
                  <a:gd name="connsiteX5" fmla="*/ 12845 w 95620"/>
                  <a:gd name="connsiteY5" fmla="*/ 425450 h 1860550"/>
                  <a:gd name="connsiteX6" fmla="*/ 57295 w 95620"/>
                  <a:gd name="connsiteY6" fmla="*/ 508000 h 1860550"/>
                  <a:gd name="connsiteX7" fmla="*/ 25545 w 95620"/>
                  <a:gd name="connsiteY7" fmla="*/ 584200 h 1860550"/>
                  <a:gd name="connsiteX8" fmla="*/ 76345 w 95620"/>
                  <a:gd name="connsiteY8" fmla="*/ 673100 h 1860550"/>
                  <a:gd name="connsiteX9" fmla="*/ 57295 w 95620"/>
                  <a:gd name="connsiteY9" fmla="*/ 742950 h 1860550"/>
                  <a:gd name="connsiteX10" fmla="*/ 44595 w 95620"/>
                  <a:gd name="connsiteY10" fmla="*/ 850900 h 1860550"/>
                  <a:gd name="connsiteX11" fmla="*/ 82695 w 95620"/>
                  <a:gd name="connsiteY11" fmla="*/ 914400 h 1860550"/>
                  <a:gd name="connsiteX12" fmla="*/ 25545 w 95620"/>
                  <a:gd name="connsiteY12" fmla="*/ 971550 h 1860550"/>
                  <a:gd name="connsiteX13" fmla="*/ 76345 w 95620"/>
                  <a:gd name="connsiteY13" fmla="*/ 1060450 h 1860550"/>
                  <a:gd name="connsiteX14" fmla="*/ 63645 w 95620"/>
                  <a:gd name="connsiteY14" fmla="*/ 1123950 h 1860550"/>
                  <a:gd name="connsiteX15" fmla="*/ 25545 w 95620"/>
                  <a:gd name="connsiteY15" fmla="*/ 1193800 h 1860550"/>
                  <a:gd name="connsiteX16" fmla="*/ 69995 w 95620"/>
                  <a:gd name="connsiteY16" fmla="*/ 1263650 h 1860550"/>
                  <a:gd name="connsiteX17" fmla="*/ 76345 w 95620"/>
                  <a:gd name="connsiteY17" fmla="*/ 1333500 h 1860550"/>
                  <a:gd name="connsiteX18" fmla="*/ 38245 w 95620"/>
                  <a:gd name="connsiteY18" fmla="*/ 1422400 h 1860550"/>
                  <a:gd name="connsiteX19" fmla="*/ 31895 w 95620"/>
                  <a:gd name="connsiteY19" fmla="*/ 1479550 h 1860550"/>
                  <a:gd name="connsiteX20" fmla="*/ 64439 w 95620"/>
                  <a:gd name="connsiteY20" fmla="*/ 1531938 h 1860550"/>
                  <a:gd name="connsiteX21" fmla="*/ 95395 w 95620"/>
                  <a:gd name="connsiteY21" fmla="*/ 1644650 h 1860550"/>
                  <a:gd name="connsiteX22" fmla="*/ 76345 w 95620"/>
                  <a:gd name="connsiteY22" fmla="*/ 1704975 h 1860550"/>
                  <a:gd name="connsiteX23" fmla="*/ 38245 w 95620"/>
                  <a:gd name="connsiteY23" fmla="*/ 1758950 h 1860550"/>
                  <a:gd name="connsiteX24" fmla="*/ 89045 w 95620"/>
                  <a:gd name="connsiteY24" fmla="*/ 1860550 h 1860550"/>
                  <a:gd name="connsiteX0" fmla="*/ 69995 w 97218"/>
                  <a:gd name="connsiteY0" fmla="*/ 0 h 1860550"/>
                  <a:gd name="connsiteX1" fmla="*/ 145 w 97218"/>
                  <a:gd name="connsiteY1" fmla="*/ 101600 h 1860550"/>
                  <a:gd name="connsiteX2" fmla="*/ 50945 w 97218"/>
                  <a:gd name="connsiteY2" fmla="*/ 177800 h 1860550"/>
                  <a:gd name="connsiteX3" fmla="*/ 25545 w 97218"/>
                  <a:gd name="connsiteY3" fmla="*/ 260350 h 1860550"/>
                  <a:gd name="connsiteX4" fmla="*/ 50945 w 97218"/>
                  <a:gd name="connsiteY4" fmla="*/ 361950 h 1860550"/>
                  <a:gd name="connsiteX5" fmla="*/ 12845 w 97218"/>
                  <a:gd name="connsiteY5" fmla="*/ 425450 h 1860550"/>
                  <a:gd name="connsiteX6" fmla="*/ 57295 w 97218"/>
                  <a:gd name="connsiteY6" fmla="*/ 508000 h 1860550"/>
                  <a:gd name="connsiteX7" fmla="*/ 25545 w 97218"/>
                  <a:gd name="connsiteY7" fmla="*/ 584200 h 1860550"/>
                  <a:gd name="connsiteX8" fmla="*/ 76345 w 97218"/>
                  <a:gd name="connsiteY8" fmla="*/ 673100 h 1860550"/>
                  <a:gd name="connsiteX9" fmla="*/ 57295 w 97218"/>
                  <a:gd name="connsiteY9" fmla="*/ 742950 h 1860550"/>
                  <a:gd name="connsiteX10" fmla="*/ 44595 w 97218"/>
                  <a:gd name="connsiteY10" fmla="*/ 850900 h 1860550"/>
                  <a:gd name="connsiteX11" fmla="*/ 82695 w 97218"/>
                  <a:gd name="connsiteY11" fmla="*/ 914400 h 1860550"/>
                  <a:gd name="connsiteX12" fmla="*/ 25545 w 97218"/>
                  <a:gd name="connsiteY12" fmla="*/ 971550 h 1860550"/>
                  <a:gd name="connsiteX13" fmla="*/ 76345 w 97218"/>
                  <a:gd name="connsiteY13" fmla="*/ 1060450 h 1860550"/>
                  <a:gd name="connsiteX14" fmla="*/ 63645 w 97218"/>
                  <a:gd name="connsiteY14" fmla="*/ 1123950 h 1860550"/>
                  <a:gd name="connsiteX15" fmla="*/ 25545 w 97218"/>
                  <a:gd name="connsiteY15" fmla="*/ 1193800 h 1860550"/>
                  <a:gd name="connsiteX16" fmla="*/ 69995 w 97218"/>
                  <a:gd name="connsiteY16" fmla="*/ 1263650 h 1860550"/>
                  <a:gd name="connsiteX17" fmla="*/ 76345 w 97218"/>
                  <a:gd name="connsiteY17" fmla="*/ 1333500 h 1860550"/>
                  <a:gd name="connsiteX18" fmla="*/ 38245 w 97218"/>
                  <a:gd name="connsiteY18" fmla="*/ 1422400 h 1860550"/>
                  <a:gd name="connsiteX19" fmla="*/ 31895 w 97218"/>
                  <a:gd name="connsiteY19" fmla="*/ 1479550 h 1860550"/>
                  <a:gd name="connsiteX20" fmla="*/ 95395 w 97218"/>
                  <a:gd name="connsiteY20" fmla="*/ 1644650 h 1860550"/>
                  <a:gd name="connsiteX21" fmla="*/ 76345 w 97218"/>
                  <a:gd name="connsiteY21" fmla="*/ 1704975 h 1860550"/>
                  <a:gd name="connsiteX22" fmla="*/ 38245 w 97218"/>
                  <a:gd name="connsiteY22" fmla="*/ 1758950 h 1860550"/>
                  <a:gd name="connsiteX23" fmla="*/ 89045 w 97218"/>
                  <a:gd name="connsiteY23" fmla="*/ 1860550 h 1860550"/>
                  <a:gd name="connsiteX0" fmla="*/ 69995 w 89045"/>
                  <a:gd name="connsiteY0" fmla="*/ 0 h 1860550"/>
                  <a:gd name="connsiteX1" fmla="*/ 145 w 89045"/>
                  <a:gd name="connsiteY1" fmla="*/ 101600 h 1860550"/>
                  <a:gd name="connsiteX2" fmla="*/ 50945 w 89045"/>
                  <a:gd name="connsiteY2" fmla="*/ 177800 h 1860550"/>
                  <a:gd name="connsiteX3" fmla="*/ 25545 w 89045"/>
                  <a:gd name="connsiteY3" fmla="*/ 260350 h 1860550"/>
                  <a:gd name="connsiteX4" fmla="*/ 50945 w 89045"/>
                  <a:gd name="connsiteY4" fmla="*/ 361950 h 1860550"/>
                  <a:gd name="connsiteX5" fmla="*/ 12845 w 89045"/>
                  <a:gd name="connsiteY5" fmla="*/ 425450 h 1860550"/>
                  <a:gd name="connsiteX6" fmla="*/ 57295 w 89045"/>
                  <a:gd name="connsiteY6" fmla="*/ 508000 h 1860550"/>
                  <a:gd name="connsiteX7" fmla="*/ 25545 w 89045"/>
                  <a:gd name="connsiteY7" fmla="*/ 584200 h 1860550"/>
                  <a:gd name="connsiteX8" fmla="*/ 76345 w 89045"/>
                  <a:gd name="connsiteY8" fmla="*/ 673100 h 1860550"/>
                  <a:gd name="connsiteX9" fmla="*/ 57295 w 89045"/>
                  <a:gd name="connsiteY9" fmla="*/ 742950 h 1860550"/>
                  <a:gd name="connsiteX10" fmla="*/ 44595 w 89045"/>
                  <a:gd name="connsiteY10" fmla="*/ 850900 h 1860550"/>
                  <a:gd name="connsiteX11" fmla="*/ 82695 w 89045"/>
                  <a:gd name="connsiteY11" fmla="*/ 914400 h 1860550"/>
                  <a:gd name="connsiteX12" fmla="*/ 25545 w 89045"/>
                  <a:gd name="connsiteY12" fmla="*/ 971550 h 1860550"/>
                  <a:gd name="connsiteX13" fmla="*/ 76345 w 89045"/>
                  <a:gd name="connsiteY13" fmla="*/ 1060450 h 1860550"/>
                  <a:gd name="connsiteX14" fmla="*/ 63645 w 89045"/>
                  <a:gd name="connsiteY14" fmla="*/ 1123950 h 1860550"/>
                  <a:gd name="connsiteX15" fmla="*/ 25545 w 89045"/>
                  <a:gd name="connsiteY15" fmla="*/ 1193800 h 1860550"/>
                  <a:gd name="connsiteX16" fmla="*/ 69995 w 89045"/>
                  <a:gd name="connsiteY16" fmla="*/ 1263650 h 1860550"/>
                  <a:gd name="connsiteX17" fmla="*/ 76345 w 89045"/>
                  <a:gd name="connsiteY17" fmla="*/ 1333500 h 1860550"/>
                  <a:gd name="connsiteX18" fmla="*/ 38245 w 89045"/>
                  <a:gd name="connsiteY18" fmla="*/ 1422400 h 1860550"/>
                  <a:gd name="connsiteX19" fmla="*/ 31895 w 89045"/>
                  <a:gd name="connsiteY19" fmla="*/ 1479550 h 1860550"/>
                  <a:gd name="connsiteX20" fmla="*/ 76345 w 89045"/>
                  <a:gd name="connsiteY20" fmla="*/ 1592263 h 1860550"/>
                  <a:gd name="connsiteX21" fmla="*/ 76345 w 89045"/>
                  <a:gd name="connsiteY21" fmla="*/ 1704975 h 1860550"/>
                  <a:gd name="connsiteX22" fmla="*/ 38245 w 89045"/>
                  <a:gd name="connsiteY22" fmla="*/ 1758950 h 1860550"/>
                  <a:gd name="connsiteX23" fmla="*/ 89045 w 89045"/>
                  <a:gd name="connsiteY23" fmla="*/ 1860550 h 1860550"/>
                  <a:gd name="connsiteX0" fmla="*/ 69995 w 89045"/>
                  <a:gd name="connsiteY0" fmla="*/ 0 h 1860550"/>
                  <a:gd name="connsiteX1" fmla="*/ 145 w 89045"/>
                  <a:gd name="connsiteY1" fmla="*/ 101600 h 1860550"/>
                  <a:gd name="connsiteX2" fmla="*/ 50945 w 89045"/>
                  <a:gd name="connsiteY2" fmla="*/ 177800 h 1860550"/>
                  <a:gd name="connsiteX3" fmla="*/ 25545 w 89045"/>
                  <a:gd name="connsiteY3" fmla="*/ 260350 h 1860550"/>
                  <a:gd name="connsiteX4" fmla="*/ 50945 w 89045"/>
                  <a:gd name="connsiteY4" fmla="*/ 361950 h 1860550"/>
                  <a:gd name="connsiteX5" fmla="*/ 12845 w 89045"/>
                  <a:gd name="connsiteY5" fmla="*/ 425450 h 1860550"/>
                  <a:gd name="connsiteX6" fmla="*/ 57295 w 89045"/>
                  <a:gd name="connsiteY6" fmla="*/ 508000 h 1860550"/>
                  <a:gd name="connsiteX7" fmla="*/ 25545 w 89045"/>
                  <a:gd name="connsiteY7" fmla="*/ 584200 h 1860550"/>
                  <a:gd name="connsiteX8" fmla="*/ 76345 w 89045"/>
                  <a:gd name="connsiteY8" fmla="*/ 673100 h 1860550"/>
                  <a:gd name="connsiteX9" fmla="*/ 57295 w 89045"/>
                  <a:gd name="connsiteY9" fmla="*/ 742950 h 1860550"/>
                  <a:gd name="connsiteX10" fmla="*/ 44595 w 89045"/>
                  <a:gd name="connsiteY10" fmla="*/ 850900 h 1860550"/>
                  <a:gd name="connsiteX11" fmla="*/ 82695 w 89045"/>
                  <a:gd name="connsiteY11" fmla="*/ 914400 h 1860550"/>
                  <a:gd name="connsiteX12" fmla="*/ 25545 w 89045"/>
                  <a:gd name="connsiteY12" fmla="*/ 971550 h 1860550"/>
                  <a:gd name="connsiteX13" fmla="*/ 76345 w 89045"/>
                  <a:gd name="connsiteY13" fmla="*/ 1060450 h 1860550"/>
                  <a:gd name="connsiteX14" fmla="*/ 63645 w 89045"/>
                  <a:gd name="connsiteY14" fmla="*/ 1123950 h 1860550"/>
                  <a:gd name="connsiteX15" fmla="*/ 25545 w 89045"/>
                  <a:gd name="connsiteY15" fmla="*/ 1193800 h 1860550"/>
                  <a:gd name="connsiteX16" fmla="*/ 69995 w 89045"/>
                  <a:gd name="connsiteY16" fmla="*/ 1263650 h 1860550"/>
                  <a:gd name="connsiteX17" fmla="*/ 76345 w 89045"/>
                  <a:gd name="connsiteY17" fmla="*/ 1333500 h 1860550"/>
                  <a:gd name="connsiteX18" fmla="*/ 38245 w 89045"/>
                  <a:gd name="connsiteY18" fmla="*/ 1422400 h 1860550"/>
                  <a:gd name="connsiteX19" fmla="*/ 31895 w 89045"/>
                  <a:gd name="connsiteY19" fmla="*/ 1479550 h 1860550"/>
                  <a:gd name="connsiteX20" fmla="*/ 76345 w 89045"/>
                  <a:gd name="connsiteY20" fmla="*/ 1592263 h 1860550"/>
                  <a:gd name="connsiteX21" fmla="*/ 38245 w 89045"/>
                  <a:gd name="connsiteY21" fmla="*/ 1758950 h 1860550"/>
                  <a:gd name="connsiteX22" fmla="*/ 89045 w 89045"/>
                  <a:gd name="connsiteY22" fmla="*/ 1860550 h 186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9045" h="1860550">
                    <a:moveTo>
                      <a:pt x="69995" y="0"/>
                    </a:moveTo>
                    <a:cubicBezTo>
                      <a:pt x="36657" y="35983"/>
                      <a:pt x="3320" y="71967"/>
                      <a:pt x="145" y="101600"/>
                    </a:cubicBezTo>
                    <a:cubicBezTo>
                      <a:pt x="-3030" y="131233"/>
                      <a:pt x="46712" y="151342"/>
                      <a:pt x="50945" y="177800"/>
                    </a:cubicBezTo>
                    <a:cubicBezTo>
                      <a:pt x="55178" y="204258"/>
                      <a:pt x="25545" y="229658"/>
                      <a:pt x="25545" y="260350"/>
                    </a:cubicBezTo>
                    <a:cubicBezTo>
                      <a:pt x="25545" y="291042"/>
                      <a:pt x="53062" y="334433"/>
                      <a:pt x="50945" y="361950"/>
                    </a:cubicBezTo>
                    <a:cubicBezTo>
                      <a:pt x="48828" y="389467"/>
                      <a:pt x="11787" y="401108"/>
                      <a:pt x="12845" y="425450"/>
                    </a:cubicBezTo>
                    <a:cubicBezTo>
                      <a:pt x="13903" y="449792"/>
                      <a:pt x="55178" y="481542"/>
                      <a:pt x="57295" y="508000"/>
                    </a:cubicBezTo>
                    <a:cubicBezTo>
                      <a:pt x="59412" y="534458"/>
                      <a:pt x="22370" y="556683"/>
                      <a:pt x="25545" y="584200"/>
                    </a:cubicBezTo>
                    <a:cubicBezTo>
                      <a:pt x="28720" y="611717"/>
                      <a:pt x="71053" y="646642"/>
                      <a:pt x="76345" y="673100"/>
                    </a:cubicBezTo>
                    <a:cubicBezTo>
                      <a:pt x="81637" y="699558"/>
                      <a:pt x="62587" y="713317"/>
                      <a:pt x="57295" y="742950"/>
                    </a:cubicBezTo>
                    <a:cubicBezTo>
                      <a:pt x="52003" y="772583"/>
                      <a:pt x="40362" y="822325"/>
                      <a:pt x="44595" y="850900"/>
                    </a:cubicBezTo>
                    <a:cubicBezTo>
                      <a:pt x="48828" y="879475"/>
                      <a:pt x="85870" y="894292"/>
                      <a:pt x="82695" y="914400"/>
                    </a:cubicBezTo>
                    <a:cubicBezTo>
                      <a:pt x="79520" y="934508"/>
                      <a:pt x="26603" y="947208"/>
                      <a:pt x="25545" y="971550"/>
                    </a:cubicBezTo>
                    <a:cubicBezTo>
                      <a:pt x="24487" y="995892"/>
                      <a:pt x="69995" y="1035050"/>
                      <a:pt x="76345" y="1060450"/>
                    </a:cubicBezTo>
                    <a:cubicBezTo>
                      <a:pt x="82695" y="1085850"/>
                      <a:pt x="72112" y="1101725"/>
                      <a:pt x="63645" y="1123950"/>
                    </a:cubicBezTo>
                    <a:cubicBezTo>
                      <a:pt x="55178" y="1146175"/>
                      <a:pt x="24487" y="1170517"/>
                      <a:pt x="25545" y="1193800"/>
                    </a:cubicBezTo>
                    <a:cubicBezTo>
                      <a:pt x="26603" y="1217083"/>
                      <a:pt x="61528" y="1240367"/>
                      <a:pt x="69995" y="1263650"/>
                    </a:cubicBezTo>
                    <a:cubicBezTo>
                      <a:pt x="78462" y="1286933"/>
                      <a:pt x="81637" y="1307042"/>
                      <a:pt x="76345" y="1333500"/>
                    </a:cubicBezTo>
                    <a:cubicBezTo>
                      <a:pt x="71053" y="1359958"/>
                      <a:pt x="45653" y="1398058"/>
                      <a:pt x="38245" y="1422400"/>
                    </a:cubicBezTo>
                    <a:cubicBezTo>
                      <a:pt x="30837" y="1446742"/>
                      <a:pt x="25545" y="1451240"/>
                      <a:pt x="31895" y="1479550"/>
                    </a:cubicBezTo>
                    <a:cubicBezTo>
                      <a:pt x="38245" y="1507860"/>
                      <a:pt x="75287" y="1545696"/>
                      <a:pt x="76345" y="1592263"/>
                    </a:cubicBezTo>
                    <a:cubicBezTo>
                      <a:pt x="77403" y="1638830"/>
                      <a:pt x="36128" y="1714236"/>
                      <a:pt x="38245" y="1758950"/>
                    </a:cubicBezTo>
                    <a:cubicBezTo>
                      <a:pt x="40362" y="1784879"/>
                      <a:pt x="74228" y="1842558"/>
                      <a:pt x="89045" y="1860550"/>
                    </a:cubicBezTo>
                  </a:path>
                </a:pathLst>
              </a:cu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Book Antiqua" panose="02040602050305030304" pitchFamily="18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676400" y="4412218"/>
                <a:ext cx="1045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effectLst>
                      <a:glow rad="127000">
                        <a:schemeClr val="bg1">
                          <a:alpha val="91000"/>
                        </a:schemeClr>
                      </a:glow>
                    </a:effectLst>
                    <a:latin typeface="Book Antiqua" panose="02040602050305030304" pitchFamily="18" charset="0"/>
                  </a:rPr>
                  <a:t>Placenta</a:t>
                </a:r>
                <a:endParaRPr lang="en-US" dirty="0">
                  <a:latin typeface="Book Antiqua" panose="02040602050305030304" pitchFamily="18" charset="0"/>
                </a:endParaRPr>
              </a:p>
            </p:txBody>
          </p:sp>
        </p:grpSp>
      </p:grpSp>
      <p:sp>
        <p:nvSpPr>
          <p:cNvPr id="25" name="Right Arrow 8"/>
          <p:cNvSpPr/>
          <p:nvPr/>
        </p:nvSpPr>
        <p:spPr>
          <a:xfrm rot="20894095" flipH="1" flipV="1">
            <a:off x="2009775" y="3078163"/>
            <a:ext cx="722313" cy="301625"/>
          </a:xfrm>
          <a:custGeom>
            <a:avLst/>
            <a:gdLst>
              <a:gd name="connsiteX0" fmla="*/ 0 w 978408"/>
              <a:gd name="connsiteY0" fmla="*/ 121158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7" fmla="*/ 0 w 978408"/>
              <a:gd name="connsiteY7" fmla="*/ 121158 h 484632"/>
              <a:gd name="connsiteX0" fmla="*/ 0 w 978408"/>
              <a:gd name="connsiteY0" fmla="*/ 363474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0" fmla="*/ 0 w 978408"/>
              <a:gd name="connsiteY0" fmla="*/ 363474 h 484632"/>
              <a:gd name="connsiteX1" fmla="*/ 247650 w 978408"/>
              <a:gd name="connsiteY1" fmla="*/ 146050 h 484632"/>
              <a:gd name="connsiteX2" fmla="*/ 736092 w 978408"/>
              <a:gd name="connsiteY2" fmla="*/ 121158 h 484632"/>
              <a:gd name="connsiteX3" fmla="*/ 736092 w 978408"/>
              <a:gd name="connsiteY3" fmla="*/ 0 h 484632"/>
              <a:gd name="connsiteX4" fmla="*/ 978408 w 978408"/>
              <a:gd name="connsiteY4" fmla="*/ 242316 h 484632"/>
              <a:gd name="connsiteX5" fmla="*/ 736092 w 978408"/>
              <a:gd name="connsiteY5" fmla="*/ 484632 h 484632"/>
              <a:gd name="connsiteX6" fmla="*/ 736092 w 978408"/>
              <a:gd name="connsiteY6" fmla="*/ 363474 h 484632"/>
              <a:gd name="connsiteX7" fmla="*/ 0 w 978408"/>
              <a:gd name="connsiteY7" fmla="*/ 363474 h 484632"/>
              <a:gd name="connsiteX0" fmla="*/ 0 w 978408"/>
              <a:gd name="connsiteY0" fmla="*/ 363474 h 484632"/>
              <a:gd name="connsiteX1" fmla="*/ 247650 w 978408"/>
              <a:gd name="connsiteY1" fmla="*/ 146050 h 484632"/>
              <a:gd name="connsiteX2" fmla="*/ 736092 w 978408"/>
              <a:gd name="connsiteY2" fmla="*/ 121158 h 484632"/>
              <a:gd name="connsiteX3" fmla="*/ 736092 w 978408"/>
              <a:gd name="connsiteY3" fmla="*/ 0 h 484632"/>
              <a:gd name="connsiteX4" fmla="*/ 978408 w 978408"/>
              <a:gd name="connsiteY4" fmla="*/ 242316 h 484632"/>
              <a:gd name="connsiteX5" fmla="*/ 736092 w 978408"/>
              <a:gd name="connsiteY5" fmla="*/ 484632 h 484632"/>
              <a:gd name="connsiteX6" fmla="*/ 736092 w 978408"/>
              <a:gd name="connsiteY6" fmla="*/ 363474 h 484632"/>
              <a:gd name="connsiteX7" fmla="*/ 0 w 978408"/>
              <a:gd name="connsiteY7" fmla="*/ 363474 h 484632"/>
              <a:gd name="connsiteX0" fmla="*/ 0 w 978408"/>
              <a:gd name="connsiteY0" fmla="*/ 363474 h 484632"/>
              <a:gd name="connsiteX1" fmla="*/ 247650 w 978408"/>
              <a:gd name="connsiteY1" fmla="*/ 146050 h 484632"/>
              <a:gd name="connsiteX2" fmla="*/ 736092 w 978408"/>
              <a:gd name="connsiteY2" fmla="*/ 121158 h 484632"/>
              <a:gd name="connsiteX3" fmla="*/ 736092 w 978408"/>
              <a:gd name="connsiteY3" fmla="*/ 0 h 484632"/>
              <a:gd name="connsiteX4" fmla="*/ 978408 w 978408"/>
              <a:gd name="connsiteY4" fmla="*/ 242316 h 484632"/>
              <a:gd name="connsiteX5" fmla="*/ 736092 w 978408"/>
              <a:gd name="connsiteY5" fmla="*/ 484632 h 484632"/>
              <a:gd name="connsiteX6" fmla="*/ 736092 w 978408"/>
              <a:gd name="connsiteY6" fmla="*/ 363474 h 484632"/>
              <a:gd name="connsiteX7" fmla="*/ 0 w 978408"/>
              <a:gd name="connsiteY7" fmla="*/ 363474 h 484632"/>
              <a:gd name="connsiteX0" fmla="*/ 0 w 978408"/>
              <a:gd name="connsiteY0" fmla="*/ 363474 h 484632"/>
              <a:gd name="connsiteX1" fmla="*/ 247650 w 978408"/>
              <a:gd name="connsiteY1" fmla="*/ 146050 h 484632"/>
              <a:gd name="connsiteX2" fmla="*/ 736092 w 978408"/>
              <a:gd name="connsiteY2" fmla="*/ 121158 h 484632"/>
              <a:gd name="connsiteX3" fmla="*/ 736092 w 978408"/>
              <a:gd name="connsiteY3" fmla="*/ 0 h 484632"/>
              <a:gd name="connsiteX4" fmla="*/ 978408 w 978408"/>
              <a:gd name="connsiteY4" fmla="*/ 242316 h 484632"/>
              <a:gd name="connsiteX5" fmla="*/ 736092 w 978408"/>
              <a:gd name="connsiteY5" fmla="*/ 484632 h 484632"/>
              <a:gd name="connsiteX6" fmla="*/ 736092 w 978408"/>
              <a:gd name="connsiteY6" fmla="*/ 363474 h 484632"/>
              <a:gd name="connsiteX7" fmla="*/ 0 w 978408"/>
              <a:gd name="connsiteY7" fmla="*/ 363474 h 484632"/>
              <a:gd name="connsiteX0" fmla="*/ 0 w 978408"/>
              <a:gd name="connsiteY0" fmla="*/ 363474 h 484632"/>
              <a:gd name="connsiteX1" fmla="*/ 292100 w 978408"/>
              <a:gd name="connsiteY1" fmla="*/ 142875 h 484632"/>
              <a:gd name="connsiteX2" fmla="*/ 736092 w 978408"/>
              <a:gd name="connsiteY2" fmla="*/ 121158 h 484632"/>
              <a:gd name="connsiteX3" fmla="*/ 736092 w 978408"/>
              <a:gd name="connsiteY3" fmla="*/ 0 h 484632"/>
              <a:gd name="connsiteX4" fmla="*/ 978408 w 978408"/>
              <a:gd name="connsiteY4" fmla="*/ 242316 h 484632"/>
              <a:gd name="connsiteX5" fmla="*/ 736092 w 978408"/>
              <a:gd name="connsiteY5" fmla="*/ 484632 h 484632"/>
              <a:gd name="connsiteX6" fmla="*/ 736092 w 978408"/>
              <a:gd name="connsiteY6" fmla="*/ 363474 h 484632"/>
              <a:gd name="connsiteX7" fmla="*/ 0 w 978408"/>
              <a:gd name="connsiteY7" fmla="*/ 363474 h 484632"/>
              <a:gd name="connsiteX0" fmla="*/ 0 w 978408"/>
              <a:gd name="connsiteY0" fmla="*/ 363474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0" fmla="*/ 0 w 978408"/>
              <a:gd name="connsiteY0" fmla="*/ 363474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0" fmla="*/ 0 w 978408"/>
              <a:gd name="connsiteY0" fmla="*/ 363474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408" h="484632">
                <a:moveTo>
                  <a:pt x="0" y="363474"/>
                </a:moveTo>
                <a:cubicBezTo>
                  <a:pt x="228600" y="-13462"/>
                  <a:pt x="613410" y="181737"/>
                  <a:pt x="736092" y="121158"/>
                </a:cubicBezTo>
                <a:lnTo>
                  <a:pt x="736092" y="0"/>
                </a:lnTo>
                <a:lnTo>
                  <a:pt x="978408" y="242316"/>
                </a:lnTo>
                <a:lnTo>
                  <a:pt x="736092" y="484632"/>
                </a:lnTo>
                <a:lnTo>
                  <a:pt x="736092" y="363474"/>
                </a:lnTo>
                <a:cubicBezTo>
                  <a:pt x="490728" y="363474"/>
                  <a:pt x="416814" y="122174"/>
                  <a:pt x="0" y="363474"/>
                </a:cubicBezTo>
                <a:close/>
              </a:path>
            </a:pathLst>
          </a:custGeom>
          <a:solidFill>
            <a:srgbClr val="D5438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latin typeface="Book Antiqua" panose="02040602050305030304" pitchFamily="18" charset="0"/>
            </a:endParaRPr>
          </a:p>
        </p:txBody>
      </p: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2530475" y="2871788"/>
            <a:ext cx="481013" cy="368300"/>
            <a:chOff x="3178785" y="4642162"/>
            <a:chExt cx="480196" cy="367987"/>
          </a:xfrm>
        </p:grpSpPr>
        <p:sp>
          <p:nvSpPr>
            <p:cNvPr id="27" name="Oval 26"/>
            <p:cNvSpPr/>
            <p:nvPr/>
          </p:nvSpPr>
          <p:spPr>
            <a:xfrm>
              <a:off x="3213413" y="4642162"/>
              <a:ext cx="367987" cy="367987"/>
            </a:xfrm>
            <a:prstGeom prst="ellipse">
              <a:avLst/>
            </a:prstGeom>
            <a:solidFill>
              <a:srgbClr val="80008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rot="60000">
              <a:off x="3178785" y="4668147"/>
              <a:ext cx="48019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b="1" dirty="0">
                  <a:effectLst>
                    <a:glow rad="127000">
                      <a:schemeClr val="bg1">
                        <a:alpha val="91000"/>
                      </a:schemeClr>
                    </a:glow>
                  </a:effectLst>
                  <a:latin typeface="Cambria" panose="02040503050406030204" pitchFamily="18" charset="0"/>
                </a:rPr>
                <a:t>CO</a:t>
              </a:r>
              <a:r>
                <a:rPr lang="en-US" sz="1400" b="1" baseline="-25000" dirty="0">
                  <a:effectLst>
                    <a:glow rad="127000">
                      <a:schemeClr val="bg1">
                        <a:alpha val="91000"/>
                      </a:schemeClr>
                    </a:glow>
                  </a:effectLst>
                  <a:latin typeface="Cambria" panose="02040503050406030204" pitchFamily="18" charset="0"/>
                </a:rPr>
                <a:t>2</a:t>
              </a:r>
              <a:endParaRPr lang="en-US" sz="1400" b="1" baseline="-25000" dirty="0">
                <a:latin typeface="Cambria" panose="02040503050406030204" pitchFamily="18" charset="0"/>
              </a:endParaRPr>
            </a:p>
          </p:txBody>
        </p:sp>
      </p:grp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747477" y="1080768"/>
            <a:ext cx="2921835" cy="480314"/>
          </a:xfrm>
          <a:prstGeom prst="wedgeRoundRectCallout">
            <a:avLst>
              <a:gd name="adj1" fmla="val -59838"/>
              <a:gd name="adj2" fmla="val -57908"/>
              <a:gd name="adj3" fmla="val 16667"/>
            </a:avLst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latin typeface="Bookman Old Style" panose="02050604050505020204" pitchFamily="18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>
              <a:defRPr/>
            </a:pPr>
            <a:r>
              <a:rPr lang="en-US" sz="1600" smtClean="0"/>
              <a:t>Like carbon dioxide (CO</a:t>
            </a:r>
            <a:r>
              <a:rPr lang="en-US" sz="1600" baseline="-25000" smtClean="0"/>
              <a:t>2</a:t>
            </a:r>
            <a:r>
              <a:rPr lang="en-US" sz="1600" smtClean="0"/>
              <a:t>)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17 0.06173 L -0.08854 0.06605 C -0.08073 0.06759 -0.06979 0.06512 -0.05885 0.05957 C -0.04635 0.05339 -0.03663 0.04599 -0.03038 0.03734 L -5.55556E-7 1.7284E-6 " pathEditMode="relative" rAng="-927673" ptsTypes="FffFF">
                                      <p:cBhvr>
                                        <p:cTn id="25" dur="2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6" y="-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2698</TotalTime>
  <Words>272</Words>
  <Application>Microsoft Office PowerPoint</Application>
  <PresentationFormat>On-screen Show (16:9)</PresentationFormat>
  <Paragraphs>44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Book Antiqua</vt:lpstr>
      <vt:lpstr>Bookman Old Style</vt:lpstr>
      <vt:lpstr>Calibri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T.S BORA</cp:lastModifiedBy>
  <cp:revision>239</cp:revision>
  <dcterms:created xsi:type="dcterms:W3CDTF">2013-07-31T12:47:49Z</dcterms:created>
  <dcterms:modified xsi:type="dcterms:W3CDTF">2022-04-24T13:27:38Z</dcterms:modified>
</cp:coreProperties>
</file>